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3"/>
  </p:notesMasterIdLst>
  <p:sldIdLst>
    <p:sldId id="308" r:id="rId2"/>
    <p:sldId id="259" r:id="rId3"/>
    <p:sldId id="260" r:id="rId4"/>
    <p:sldId id="275" r:id="rId5"/>
    <p:sldId id="285" r:id="rId6"/>
    <p:sldId id="274" r:id="rId7"/>
    <p:sldId id="288" r:id="rId8"/>
    <p:sldId id="270" r:id="rId9"/>
    <p:sldId id="280" r:id="rId10"/>
    <p:sldId id="271" r:id="rId11"/>
    <p:sldId id="305" r:id="rId12"/>
    <p:sldId id="287" r:id="rId13"/>
    <p:sldId id="289" r:id="rId14"/>
    <p:sldId id="290" r:id="rId15"/>
    <p:sldId id="291" r:id="rId16"/>
    <p:sldId id="293" r:id="rId17"/>
    <p:sldId id="294" r:id="rId18"/>
    <p:sldId id="295" r:id="rId19"/>
    <p:sldId id="296" r:id="rId20"/>
    <p:sldId id="306" r:id="rId21"/>
    <p:sldId id="297" r:id="rId22"/>
    <p:sldId id="299" r:id="rId23"/>
    <p:sldId id="298" r:id="rId24"/>
    <p:sldId id="300" r:id="rId25"/>
    <p:sldId id="301" r:id="rId26"/>
    <p:sldId id="302" r:id="rId27"/>
    <p:sldId id="303" r:id="rId28"/>
    <p:sldId id="304" r:id="rId29"/>
    <p:sldId id="307" r:id="rId30"/>
    <p:sldId id="309" r:id="rId31"/>
    <p:sldId id="284" r:id="rId32"/>
  </p:sldIdLst>
  <p:sldSz cx="9144000" cy="5143500" type="screen16x9"/>
  <p:notesSz cx="6858000" cy="9144000"/>
  <p:embeddedFontLst>
    <p:embeddedFont>
      <p:font typeface="Josefin Sans" panose="020B060402020202020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Open Sans SemiBold" panose="020B07060308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67D75D-47C2-4307-B7EF-FF28A3B6D024}">
  <a:tblStyle styleId="{5067D75D-47C2-4307-B7EF-FF28A3B6D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ata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image" Target="../media/image20.jpg"/><Relationship Id="rId4" Type="http://schemas.openxmlformats.org/officeDocument/2006/relationships/image" Target="../media/image23.jpg"/></Relationships>
</file>

<file path=ppt/diagrams/_rels/data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jpg"/></Relationships>
</file>

<file path=ppt/diagrams/_rels/data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image" Target="../media/image36.jp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jpg"/><Relationship Id="rId4" Type="http://schemas.openxmlformats.org/officeDocument/2006/relationships/image" Target="../media/image9.jpg"/></Relationships>
</file>

<file path=ppt/diagrams/_rels/drawing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image" Target="../media/image20.jpg"/><Relationship Id="rId4" Type="http://schemas.openxmlformats.org/officeDocument/2006/relationships/image" Target="../media/image23.jpg"/></Relationships>
</file>

<file path=ppt/diagrams/_rels/drawing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jpg"/></Relationships>
</file>

<file path=ppt/diagrams/_rels/drawing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image" Target="../media/image36.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E20EAD-68D9-484B-B659-4852C62383A2}"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s-MX"/>
        </a:p>
      </dgm:t>
    </dgm:pt>
    <dgm:pt modelId="{A2CB00DC-67DB-44FF-AB2D-AC8084ED2242}">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Manejo de archivos </a:t>
          </a:r>
          <a:r>
            <a:rPr lang="es-MX" sz="16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word</a:t>
          </a:r>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s-MX" sz="16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excel</a:t>
          </a:r>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s-MX" sz="16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power</a:t>
          </a:r>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s-MX" sz="16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point</a:t>
          </a:r>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dgm:t>
    </dgm:pt>
    <dgm:pt modelId="{BF90542B-9CFA-4E3A-A1F1-2983DCEB30BC}" type="parTrans" cxnId="{DA065097-92E9-45B7-A603-18C71ED6374D}">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8E4ECADF-FB92-4C1A-89ED-AD704F8B7EB6}" type="sibTrans" cxnId="{DA065097-92E9-45B7-A603-18C71ED6374D}">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69207B4C-6FA5-479F-A2C2-CF01ACF24C4F}">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Navegación en internet.</a:t>
          </a:r>
        </a:p>
      </dgm:t>
    </dgm:pt>
    <dgm:pt modelId="{1553FCE4-52B0-4968-BB09-198FA5D29037}" type="parTrans" cxnId="{5B06434E-20A4-478A-9447-062962345C28}">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1567248B-E178-4E36-A45F-01527B9730F4}" type="sibTrans" cxnId="{5B06434E-20A4-478A-9447-062962345C28}">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A9A85D0F-EB23-42B9-A2E3-7428B8A75CC9}">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Visualización de películas.</a:t>
          </a:r>
        </a:p>
      </dgm:t>
    </dgm:pt>
    <dgm:pt modelId="{CAF1DD26-C941-4B52-8760-B614C5BACFE4}" type="parTrans" cxnId="{8A748745-13E9-4B12-A540-C761FB047B45}">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3231A78E-43A8-43CE-ABCE-CD3EF804D64E}" type="sibTrans" cxnId="{8A748745-13E9-4B12-A540-C761FB047B45}">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936837E4-5D62-4E86-BE6C-DC4AD69D8469}">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Reproducción de música.</a:t>
          </a:r>
        </a:p>
      </dgm:t>
    </dgm:pt>
    <dgm:pt modelId="{3FB2482E-F914-4CF6-A634-7BF435DF4D11}" type="parTrans" cxnId="{13A470B9-1AE5-4738-BFC7-44194AC2DBB9}">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884E1D0A-975D-4A4C-8551-10282966D640}" type="sibTrans" cxnId="{13A470B9-1AE5-4738-BFC7-44194AC2DBB9}">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9A8AD9E2-A7AA-44AF-86A5-C8CF80AB65DE}" type="pres">
      <dgm:prSet presAssocID="{47E20EAD-68D9-484B-B659-4852C62383A2}" presName="diagram" presStyleCnt="0">
        <dgm:presLayoutVars>
          <dgm:dir/>
          <dgm:resizeHandles val="exact"/>
        </dgm:presLayoutVars>
      </dgm:prSet>
      <dgm:spPr/>
    </dgm:pt>
    <dgm:pt modelId="{EBD51A56-92D1-4A45-B83A-9502D42A8274}" type="pres">
      <dgm:prSet presAssocID="{A2CB00DC-67DB-44FF-AB2D-AC8084ED2242}" presName="node" presStyleLbl="node1" presStyleIdx="0" presStyleCnt="4">
        <dgm:presLayoutVars>
          <dgm:bulletEnabled val="1"/>
        </dgm:presLayoutVars>
      </dgm:prSet>
      <dgm:spPr/>
    </dgm:pt>
    <dgm:pt modelId="{B2F383C1-1C93-4656-895B-D5EE6E5ADF62}" type="pres">
      <dgm:prSet presAssocID="{8E4ECADF-FB92-4C1A-89ED-AD704F8B7EB6}" presName="sibTrans" presStyleCnt="0"/>
      <dgm:spPr/>
    </dgm:pt>
    <dgm:pt modelId="{A14ED1D0-1E10-4FEF-91DE-718795288CC3}" type="pres">
      <dgm:prSet presAssocID="{69207B4C-6FA5-479F-A2C2-CF01ACF24C4F}" presName="node" presStyleLbl="node1" presStyleIdx="1" presStyleCnt="4">
        <dgm:presLayoutVars>
          <dgm:bulletEnabled val="1"/>
        </dgm:presLayoutVars>
      </dgm:prSet>
      <dgm:spPr/>
    </dgm:pt>
    <dgm:pt modelId="{3222DE08-00E2-4158-B451-B4F2EB3ECB04}" type="pres">
      <dgm:prSet presAssocID="{1567248B-E178-4E36-A45F-01527B9730F4}" presName="sibTrans" presStyleCnt="0"/>
      <dgm:spPr/>
    </dgm:pt>
    <dgm:pt modelId="{65F3ED4D-80DB-4FD7-8237-71A708E9F4B0}" type="pres">
      <dgm:prSet presAssocID="{A9A85D0F-EB23-42B9-A2E3-7428B8A75CC9}" presName="node" presStyleLbl="node1" presStyleIdx="2" presStyleCnt="4">
        <dgm:presLayoutVars>
          <dgm:bulletEnabled val="1"/>
        </dgm:presLayoutVars>
      </dgm:prSet>
      <dgm:spPr/>
    </dgm:pt>
    <dgm:pt modelId="{27AD0F21-800D-46F8-9821-FE132F5B1F40}" type="pres">
      <dgm:prSet presAssocID="{3231A78E-43A8-43CE-ABCE-CD3EF804D64E}" presName="sibTrans" presStyleCnt="0"/>
      <dgm:spPr/>
    </dgm:pt>
    <dgm:pt modelId="{7BEF337F-5FFF-437E-8960-6EA7F6B227A9}" type="pres">
      <dgm:prSet presAssocID="{936837E4-5D62-4E86-BE6C-DC4AD69D8469}" presName="node" presStyleLbl="node1" presStyleIdx="3" presStyleCnt="4">
        <dgm:presLayoutVars>
          <dgm:bulletEnabled val="1"/>
        </dgm:presLayoutVars>
      </dgm:prSet>
      <dgm:spPr/>
    </dgm:pt>
  </dgm:ptLst>
  <dgm:cxnLst>
    <dgm:cxn modelId="{956EB121-098C-4BF8-BF28-B61CE039033D}" type="presOf" srcId="{A9A85D0F-EB23-42B9-A2E3-7428B8A75CC9}" destId="{65F3ED4D-80DB-4FD7-8237-71A708E9F4B0}" srcOrd="0" destOrd="0" presId="urn:microsoft.com/office/officeart/2005/8/layout/default"/>
    <dgm:cxn modelId="{71B10C64-6744-41FD-AC0A-C3B6CDC0009C}" type="presOf" srcId="{A2CB00DC-67DB-44FF-AB2D-AC8084ED2242}" destId="{EBD51A56-92D1-4A45-B83A-9502D42A8274}" srcOrd="0" destOrd="0" presId="urn:microsoft.com/office/officeart/2005/8/layout/default"/>
    <dgm:cxn modelId="{8A748745-13E9-4B12-A540-C761FB047B45}" srcId="{47E20EAD-68D9-484B-B659-4852C62383A2}" destId="{A9A85D0F-EB23-42B9-A2E3-7428B8A75CC9}" srcOrd="2" destOrd="0" parTransId="{CAF1DD26-C941-4B52-8760-B614C5BACFE4}" sibTransId="{3231A78E-43A8-43CE-ABCE-CD3EF804D64E}"/>
    <dgm:cxn modelId="{5B06434E-20A4-478A-9447-062962345C28}" srcId="{47E20EAD-68D9-484B-B659-4852C62383A2}" destId="{69207B4C-6FA5-479F-A2C2-CF01ACF24C4F}" srcOrd="1" destOrd="0" parTransId="{1553FCE4-52B0-4968-BB09-198FA5D29037}" sibTransId="{1567248B-E178-4E36-A45F-01527B9730F4}"/>
    <dgm:cxn modelId="{47B2347A-010B-4EAC-ABA8-B49A4EFA535E}" type="presOf" srcId="{936837E4-5D62-4E86-BE6C-DC4AD69D8469}" destId="{7BEF337F-5FFF-437E-8960-6EA7F6B227A9}" srcOrd="0" destOrd="0" presId="urn:microsoft.com/office/officeart/2005/8/layout/default"/>
    <dgm:cxn modelId="{DA065097-92E9-45B7-A603-18C71ED6374D}" srcId="{47E20EAD-68D9-484B-B659-4852C62383A2}" destId="{A2CB00DC-67DB-44FF-AB2D-AC8084ED2242}" srcOrd="0" destOrd="0" parTransId="{BF90542B-9CFA-4E3A-A1F1-2983DCEB30BC}" sibTransId="{8E4ECADF-FB92-4C1A-89ED-AD704F8B7EB6}"/>
    <dgm:cxn modelId="{80C52399-067D-4FF3-A520-A8E4477C10B1}" type="presOf" srcId="{47E20EAD-68D9-484B-B659-4852C62383A2}" destId="{9A8AD9E2-A7AA-44AF-86A5-C8CF80AB65DE}" srcOrd="0" destOrd="0" presId="urn:microsoft.com/office/officeart/2005/8/layout/default"/>
    <dgm:cxn modelId="{13A470B9-1AE5-4738-BFC7-44194AC2DBB9}" srcId="{47E20EAD-68D9-484B-B659-4852C62383A2}" destId="{936837E4-5D62-4E86-BE6C-DC4AD69D8469}" srcOrd="3" destOrd="0" parTransId="{3FB2482E-F914-4CF6-A634-7BF435DF4D11}" sibTransId="{884E1D0A-975D-4A4C-8551-10282966D640}"/>
    <dgm:cxn modelId="{E69212E3-C7A4-4E6D-8318-B15D431B811F}" type="presOf" srcId="{69207B4C-6FA5-479F-A2C2-CF01ACF24C4F}" destId="{A14ED1D0-1E10-4FEF-91DE-718795288CC3}" srcOrd="0" destOrd="0" presId="urn:microsoft.com/office/officeart/2005/8/layout/default"/>
    <dgm:cxn modelId="{6A027061-939B-423B-B3EE-E7A9A12B3EE5}" type="presParOf" srcId="{9A8AD9E2-A7AA-44AF-86A5-C8CF80AB65DE}" destId="{EBD51A56-92D1-4A45-B83A-9502D42A8274}" srcOrd="0" destOrd="0" presId="urn:microsoft.com/office/officeart/2005/8/layout/default"/>
    <dgm:cxn modelId="{FD00E2AA-9F9E-4DFB-844A-9708256F8E85}" type="presParOf" srcId="{9A8AD9E2-A7AA-44AF-86A5-C8CF80AB65DE}" destId="{B2F383C1-1C93-4656-895B-D5EE6E5ADF62}" srcOrd="1" destOrd="0" presId="urn:microsoft.com/office/officeart/2005/8/layout/default"/>
    <dgm:cxn modelId="{A8B36026-8045-4D38-9162-7A611C0002C3}" type="presParOf" srcId="{9A8AD9E2-A7AA-44AF-86A5-C8CF80AB65DE}" destId="{A14ED1D0-1E10-4FEF-91DE-718795288CC3}" srcOrd="2" destOrd="0" presId="urn:microsoft.com/office/officeart/2005/8/layout/default"/>
    <dgm:cxn modelId="{E45934B4-4B58-4405-B64D-C2103FC3469E}" type="presParOf" srcId="{9A8AD9E2-A7AA-44AF-86A5-C8CF80AB65DE}" destId="{3222DE08-00E2-4158-B451-B4F2EB3ECB04}" srcOrd="3" destOrd="0" presId="urn:microsoft.com/office/officeart/2005/8/layout/default"/>
    <dgm:cxn modelId="{ABFC3F74-2D97-4299-9DB9-8610BA876F3A}" type="presParOf" srcId="{9A8AD9E2-A7AA-44AF-86A5-C8CF80AB65DE}" destId="{65F3ED4D-80DB-4FD7-8237-71A708E9F4B0}" srcOrd="4" destOrd="0" presId="urn:microsoft.com/office/officeart/2005/8/layout/default"/>
    <dgm:cxn modelId="{3A06D245-7701-4CB1-BB7D-75868F081F2A}" type="presParOf" srcId="{9A8AD9E2-A7AA-44AF-86A5-C8CF80AB65DE}" destId="{27AD0F21-800D-46F8-9821-FE132F5B1F40}" srcOrd="5" destOrd="0" presId="urn:microsoft.com/office/officeart/2005/8/layout/default"/>
    <dgm:cxn modelId="{AA53F7EC-FCAF-49BE-80A8-C964FA4418C3}" type="presParOf" srcId="{9A8AD9E2-A7AA-44AF-86A5-C8CF80AB65DE}" destId="{7BEF337F-5FFF-437E-8960-6EA7F6B227A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4197ED-9495-4D04-91CA-F72852811700}"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s-MX"/>
        </a:p>
      </dgm:t>
    </dgm:pt>
    <dgm:pt modelId="{2F16A6B8-79AE-43CB-97B2-4030B7731D80}">
      <dgm:prSet phldrT="[Texto]" phldr="1"/>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E3D5574E-1EE9-4925-82C8-FA9FD14AD8B0}" type="parTrans" cxnId="{FFAE0CE0-FD71-45F9-99CD-FDED4F354C5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2529E2D-A393-4A5C-9C7B-4014A92B8B04}" type="sibTrans" cxnId="{FFAE0CE0-FD71-45F9-99CD-FDED4F354C5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C3B085BA-AE58-4544-8FAE-E4C038A33BEF}">
      <dgm:prSet phldrT="[Texto]" custT="1"/>
      <dgm:spPr/>
      <dgm:t>
        <a:bodyPr/>
        <a:lstStyle/>
        <a:p>
          <a:r>
            <a:rPr lang="es-MX" sz="1600" dirty="0">
              <a:latin typeface="Open Sans" panose="020B0606030504020204" pitchFamily="34" charset="0"/>
              <a:ea typeface="Open Sans" panose="020B0606030504020204" pitchFamily="34" charset="0"/>
              <a:cs typeface="Open Sans" panose="020B0606030504020204" pitchFamily="34" charset="0"/>
            </a:rPr>
            <a:t>Pentium</a:t>
          </a:r>
        </a:p>
      </dgm:t>
    </dgm:pt>
    <dgm:pt modelId="{DAD600D4-39CA-4342-8310-F6073F805CDF}" type="parTrans" cxnId="{3153D69D-3D8E-4190-A73F-9EFE2B37928D}">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F77D9B9A-24AF-4308-9FC2-A8E31678A3C1}" type="sibTrans" cxnId="{3153D69D-3D8E-4190-A73F-9EFE2B37928D}">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4A4C93DC-C335-468F-97D3-7F067193FCBA}">
      <dgm:prSet phldrT="[Texto]" phldr="1"/>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28981EC-9BA9-4E51-BCD7-579C8ED60A00}" type="parTrans" cxnId="{07EA893F-7719-4609-A226-10AAFFB0B1E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0EA29508-2CD9-49C4-A610-91DA7A25BC6A}" type="sibTrans" cxnId="{07EA893F-7719-4609-A226-10AAFFB0B1E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FFE4864E-18EA-48B0-A74C-1BA60B37509E}">
      <dgm:prSet phldrT="[Texto]" custT="1"/>
      <dgm:spPr/>
      <dgm:t>
        <a:bodyPr/>
        <a:lstStyle/>
        <a:p>
          <a:r>
            <a:rPr lang="es-MX" sz="1600" dirty="0">
              <a:latin typeface="Open Sans" panose="020B0606030504020204" pitchFamily="34" charset="0"/>
              <a:ea typeface="Open Sans" panose="020B0606030504020204" pitchFamily="34" charset="0"/>
              <a:cs typeface="Open Sans" panose="020B0606030504020204" pitchFamily="34" charset="0"/>
            </a:rPr>
            <a:t>Celeron</a:t>
          </a:r>
        </a:p>
      </dgm:t>
    </dgm:pt>
    <dgm:pt modelId="{1D605540-6567-4585-B178-114E8866714B}" type="parTrans" cxnId="{7D7559D7-8CC1-4E78-91D1-0D5F8D90EED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1884C90E-8CF9-4314-AD09-B8C019336CCA}" type="sibTrans" cxnId="{7D7559D7-8CC1-4E78-91D1-0D5F8D90EED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A1FF55C6-5E77-486D-8197-25F56AC00C07}">
      <dgm:prSet phldrT="[Texto]" phldr="1"/>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7C76C5EE-4FB2-49A5-A239-7E27549335E2}" type="parTrans" cxnId="{8307F15A-B527-4744-83AB-27C20A4271EB}">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944C6D6F-6E3C-42F0-AB94-A2A120C1EC73}" type="sibTrans" cxnId="{8307F15A-B527-4744-83AB-27C20A4271EB}">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59B4406B-FE42-4261-AA8A-DF49BEF9E3A5}">
      <dgm:prSet phldrT="[Texto]" custT="1"/>
      <dgm:spPr/>
      <dgm:t>
        <a:bodyPr/>
        <a:lstStyle/>
        <a:p>
          <a:r>
            <a:rPr lang="es-MX" sz="1600" dirty="0">
              <a:latin typeface="Open Sans" panose="020B0606030504020204" pitchFamily="34" charset="0"/>
              <a:ea typeface="Open Sans" panose="020B0606030504020204" pitchFamily="34" charset="0"/>
              <a:cs typeface="Open Sans" panose="020B0606030504020204" pitchFamily="34" charset="0"/>
            </a:rPr>
            <a:t>Athlon A</a:t>
          </a:r>
        </a:p>
      </dgm:t>
    </dgm:pt>
    <dgm:pt modelId="{88924B4F-7BC9-451F-A32A-90A800637EAF}" type="parTrans" cxnId="{7B926472-7C60-40C3-B37B-F5E088B1AC6B}">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EEC07B7-719E-4C13-BEA8-B2D03C4AB255}" type="sibTrans" cxnId="{7B926472-7C60-40C3-B37B-F5E088B1AC6B}">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67F8AB79-AFEA-4B70-9FA5-D425AA010271}">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00CF8850-5CEC-4B32-843D-29155E888042}" type="parTrans" cxnId="{E0B0311C-B506-4D22-AF69-9C56F803E5C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C43643B-FE25-4731-B5A2-3CD89DF737CF}" type="sibTrans" cxnId="{E0B0311C-B506-4D22-AF69-9C56F803E5C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D114C573-18D2-4F55-8CE2-622FB2F342D6}">
      <dgm:prSet custT="1"/>
      <dgm:spPr/>
      <dgm:t>
        <a:bodyPr/>
        <a:lstStyle/>
        <a:p>
          <a:r>
            <a:rPr lang="es-MX" sz="1600" dirty="0">
              <a:latin typeface="Open Sans" panose="020B0606030504020204" pitchFamily="34" charset="0"/>
              <a:ea typeface="Open Sans" panose="020B0606030504020204" pitchFamily="34" charset="0"/>
              <a:cs typeface="Open Sans" panose="020B0606030504020204" pitchFamily="34" charset="0"/>
            </a:rPr>
            <a:t>Athlon Pro</a:t>
          </a:r>
        </a:p>
      </dgm:t>
    </dgm:pt>
    <dgm:pt modelId="{3BBA83C6-BF82-456B-BDDF-413B7AF81E50}" type="parTrans" cxnId="{3E915C56-A90F-4D63-A5F7-0BF7D2895F34}">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2E1E8262-FA7F-449D-BFCC-83763B8E93F8}" type="sibTrans" cxnId="{3E915C56-A90F-4D63-A5F7-0BF7D2895F34}">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2D9ECA64-8846-4C5B-90C7-FC4B9E3B7AC2}" type="pres">
      <dgm:prSet presAssocID="{C84197ED-9495-4D04-91CA-F72852811700}" presName="Name0" presStyleCnt="0">
        <dgm:presLayoutVars>
          <dgm:chMax/>
          <dgm:chPref/>
          <dgm:dir/>
        </dgm:presLayoutVars>
      </dgm:prSet>
      <dgm:spPr/>
    </dgm:pt>
    <dgm:pt modelId="{95BE2202-100D-4140-A2F2-2671771A0A0C}" type="pres">
      <dgm:prSet presAssocID="{2F16A6B8-79AE-43CB-97B2-4030B7731D80}" presName="composite" presStyleCnt="0">
        <dgm:presLayoutVars>
          <dgm:chMax val="1"/>
          <dgm:chPref val="1"/>
        </dgm:presLayoutVars>
      </dgm:prSet>
      <dgm:spPr/>
    </dgm:pt>
    <dgm:pt modelId="{BAD7250E-B22F-40F3-9F84-C94145EF015A}" type="pres">
      <dgm:prSet presAssocID="{2F16A6B8-79AE-43CB-97B2-4030B7731D80}" presName="Accent" presStyleLbl="trAlignAcc1" presStyleIdx="0" presStyleCnt="4">
        <dgm:presLayoutVars>
          <dgm:chMax val="0"/>
          <dgm:chPref val="0"/>
        </dgm:presLayoutVars>
      </dgm:prSet>
      <dgm:spPr/>
    </dgm:pt>
    <dgm:pt modelId="{D30D1B0C-9410-4850-BA15-6EEEDACE5292}" type="pres">
      <dgm:prSet presAssocID="{2F16A6B8-79AE-43CB-97B2-4030B7731D80}" presName="Image" presStyleLbl="alignImgPlace1" presStyleIdx="0" presStyleCnt="4">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dgm:spPr>
    </dgm:pt>
    <dgm:pt modelId="{31E9B3B9-5294-4B33-9920-A8DEF56BDDE1}" type="pres">
      <dgm:prSet presAssocID="{2F16A6B8-79AE-43CB-97B2-4030B7731D80}" presName="ChildComposite" presStyleCnt="0"/>
      <dgm:spPr/>
    </dgm:pt>
    <dgm:pt modelId="{4B4B06B7-10F6-4370-B092-7536C603A426}" type="pres">
      <dgm:prSet presAssocID="{2F16A6B8-79AE-43CB-97B2-4030B7731D80}" presName="Child" presStyleLbl="node1" presStyleIdx="0" presStyleCnt="4">
        <dgm:presLayoutVars>
          <dgm:chMax val="0"/>
          <dgm:chPref val="0"/>
          <dgm:bulletEnabled val="1"/>
        </dgm:presLayoutVars>
      </dgm:prSet>
      <dgm:spPr/>
    </dgm:pt>
    <dgm:pt modelId="{4BD8A2C7-3DFA-43B3-875D-1820F93FC164}" type="pres">
      <dgm:prSet presAssocID="{2F16A6B8-79AE-43CB-97B2-4030B7731D80}" presName="Parent" presStyleLbl="revTx" presStyleIdx="0" presStyleCnt="4">
        <dgm:presLayoutVars>
          <dgm:chMax val="1"/>
          <dgm:chPref val="0"/>
          <dgm:bulletEnabled val="1"/>
        </dgm:presLayoutVars>
      </dgm:prSet>
      <dgm:spPr/>
    </dgm:pt>
    <dgm:pt modelId="{367E885D-E5FE-466D-AD27-3ACF1A3C22C8}" type="pres">
      <dgm:prSet presAssocID="{32529E2D-A393-4A5C-9C7B-4014A92B8B04}" presName="sibTrans" presStyleCnt="0"/>
      <dgm:spPr/>
    </dgm:pt>
    <dgm:pt modelId="{E70AE46D-9BE9-4AF1-B1F2-6F01E6FC7B32}" type="pres">
      <dgm:prSet presAssocID="{4A4C93DC-C335-468F-97D3-7F067193FCBA}" presName="composite" presStyleCnt="0">
        <dgm:presLayoutVars>
          <dgm:chMax val="1"/>
          <dgm:chPref val="1"/>
        </dgm:presLayoutVars>
      </dgm:prSet>
      <dgm:spPr/>
    </dgm:pt>
    <dgm:pt modelId="{44563505-1703-4AAE-94B4-1F2B05CDBEE6}" type="pres">
      <dgm:prSet presAssocID="{4A4C93DC-C335-468F-97D3-7F067193FCBA}" presName="Accent" presStyleLbl="trAlignAcc1" presStyleIdx="1" presStyleCnt="4">
        <dgm:presLayoutVars>
          <dgm:chMax val="0"/>
          <dgm:chPref val="0"/>
        </dgm:presLayoutVars>
      </dgm:prSet>
      <dgm:spPr/>
    </dgm:pt>
    <dgm:pt modelId="{61D19B55-965C-48D4-990B-1DB5773161AC}" type="pres">
      <dgm:prSet presAssocID="{4A4C93DC-C335-468F-97D3-7F067193FCBA}" presName="Image" presStyleLbl="alignImgPlace1" presStyleIdx="1" presStyleCnt="4">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pt>
    <dgm:pt modelId="{8B905133-F6B6-40DB-A6D4-FC403AAF352D}" type="pres">
      <dgm:prSet presAssocID="{4A4C93DC-C335-468F-97D3-7F067193FCBA}" presName="ChildComposite" presStyleCnt="0"/>
      <dgm:spPr/>
    </dgm:pt>
    <dgm:pt modelId="{532CBE38-FF89-4E4B-9CA6-29301B7AC4FF}" type="pres">
      <dgm:prSet presAssocID="{4A4C93DC-C335-468F-97D3-7F067193FCBA}" presName="Child" presStyleLbl="node1" presStyleIdx="1" presStyleCnt="4">
        <dgm:presLayoutVars>
          <dgm:chMax val="0"/>
          <dgm:chPref val="0"/>
          <dgm:bulletEnabled val="1"/>
        </dgm:presLayoutVars>
      </dgm:prSet>
      <dgm:spPr/>
    </dgm:pt>
    <dgm:pt modelId="{2C2144FC-3EEC-4357-B901-0AD365BB50D0}" type="pres">
      <dgm:prSet presAssocID="{4A4C93DC-C335-468F-97D3-7F067193FCBA}" presName="Parent" presStyleLbl="revTx" presStyleIdx="1" presStyleCnt="4">
        <dgm:presLayoutVars>
          <dgm:chMax val="1"/>
          <dgm:chPref val="0"/>
          <dgm:bulletEnabled val="1"/>
        </dgm:presLayoutVars>
      </dgm:prSet>
      <dgm:spPr/>
    </dgm:pt>
    <dgm:pt modelId="{F8D641CB-7B6B-4C86-B07B-5A6381310E84}" type="pres">
      <dgm:prSet presAssocID="{0EA29508-2CD9-49C4-A610-91DA7A25BC6A}" presName="sibTrans" presStyleCnt="0"/>
      <dgm:spPr/>
    </dgm:pt>
    <dgm:pt modelId="{4CE44B84-5098-4DC5-985A-A80562FC7488}" type="pres">
      <dgm:prSet presAssocID="{A1FF55C6-5E77-486D-8197-25F56AC00C07}" presName="composite" presStyleCnt="0">
        <dgm:presLayoutVars>
          <dgm:chMax val="1"/>
          <dgm:chPref val="1"/>
        </dgm:presLayoutVars>
      </dgm:prSet>
      <dgm:spPr/>
    </dgm:pt>
    <dgm:pt modelId="{C23B7F91-2166-4CFD-A962-7DDC5F87DE58}" type="pres">
      <dgm:prSet presAssocID="{A1FF55C6-5E77-486D-8197-25F56AC00C07}" presName="Accent" presStyleLbl="trAlignAcc1" presStyleIdx="2" presStyleCnt="4">
        <dgm:presLayoutVars>
          <dgm:chMax val="0"/>
          <dgm:chPref val="0"/>
        </dgm:presLayoutVars>
      </dgm:prSet>
      <dgm:spPr/>
    </dgm:pt>
    <dgm:pt modelId="{4587CED4-B7E8-4592-ABBC-EDB0CAFF1FA7}" type="pres">
      <dgm:prSet presAssocID="{A1FF55C6-5E77-486D-8197-25F56AC00C07}" presName="Image" presStyleLbl="alignImgPlace1" presStyleIdx="2" presStyleCnt="4">
        <dgm:presLayoutVars>
          <dgm:chMax val="0"/>
          <dgm:chPref val="0"/>
        </dgm:presLayoutVars>
      </dgm:prSet>
      <dgm:spPr>
        <a:blipFill>
          <a:blip xmlns:r="http://schemas.openxmlformats.org/officeDocument/2006/relationships" r:embed="rId3"/>
          <a:srcRect/>
          <a:stretch>
            <a:fillRect t="-9000" b="-9000"/>
          </a:stretch>
        </a:blipFill>
      </dgm:spPr>
    </dgm:pt>
    <dgm:pt modelId="{C4167C5C-649C-4432-965E-D183658B1EB9}" type="pres">
      <dgm:prSet presAssocID="{A1FF55C6-5E77-486D-8197-25F56AC00C07}" presName="ChildComposite" presStyleCnt="0"/>
      <dgm:spPr/>
    </dgm:pt>
    <dgm:pt modelId="{31EB7022-5CB5-47CB-9A2C-FD49706EE36E}" type="pres">
      <dgm:prSet presAssocID="{A1FF55C6-5E77-486D-8197-25F56AC00C07}" presName="Child" presStyleLbl="node1" presStyleIdx="2" presStyleCnt="4">
        <dgm:presLayoutVars>
          <dgm:chMax val="0"/>
          <dgm:chPref val="0"/>
          <dgm:bulletEnabled val="1"/>
        </dgm:presLayoutVars>
      </dgm:prSet>
      <dgm:spPr/>
    </dgm:pt>
    <dgm:pt modelId="{F7B2BB5E-5326-4A62-A0A1-8E6605339905}" type="pres">
      <dgm:prSet presAssocID="{A1FF55C6-5E77-486D-8197-25F56AC00C07}" presName="Parent" presStyleLbl="revTx" presStyleIdx="2" presStyleCnt="4">
        <dgm:presLayoutVars>
          <dgm:chMax val="1"/>
          <dgm:chPref val="0"/>
          <dgm:bulletEnabled val="1"/>
        </dgm:presLayoutVars>
      </dgm:prSet>
      <dgm:spPr/>
    </dgm:pt>
    <dgm:pt modelId="{FE94899D-AB87-4961-8F77-9D5A96E66EDD}" type="pres">
      <dgm:prSet presAssocID="{944C6D6F-6E3C-42F0-AB94-A2A120C1EC73}" presName="sibTrans" presStyleCnt="0"/>
      <dgm:spPr/>
    </dgm:pt>
    <dgm:pt modelId="{225AD23E-4095-44FD-8222-BB42E08261EB}" type="pres">
      <dgm:prSet presAssocID="{67F8AB79-AFEA-4B70-9FA5-D425AA010271}" presName="composite" presStyleCnt="0">
        <dgm:presLayoutVars>
          <dgm:chMax val="1"/>
          <dgm:chPref val="1"/>
        </dgm:presLayoutVars>
      </dgm:prSet>
      <dgm:spPr/>
    </dgm:pt>
    <dgm:pt modelId="{C0201A02-943F-4B52-A850-3ABCA3E45985}" type="pres">
      <dgm:prSet presAssocID="{67F8AB79-AFEA-4B70-9FA5-D425AA010271}" presName="Accent" presStyleLbl="trAlignAcc1" presStyleIdx="3" presStyleCnt="4">
        <dgm:presLayoutVars>
          <dgm:chMax val="0"/>
          <dgm:chPref val="0"/>
        </dgm:presLayoutVars>
      </dgm:prSet>
      <dgm:spPr/>
    </dgm:pt>
    <dgm:pt modelId="{C49F8AC5-B37C-45BD-94E2-401873AD1160}" type="pres">
      <dgm:prSet presAssocID="{67F8AB79-AFEA-4B70-9FA5-D425AA010271}" presName="Image" presStyleLbl="alignImgPlace1" presStyleIdx="3" presStyleCnt="4">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2C224295-DF0F-46D3-A2DF-2D4DE76F41EF}" type="pres">
      <dgm:prSet presAssocID="{67F8AB79-AFEA-4B70-9FA5-D425AA010271}" presName="ChildComposite" presStyleCnt="0"/>
      <dgm:spPr/>
    </dgm:pt>
    <dgm:pt modelId="{6CABDC71-B3C0-4CFB-87E1-1E8DE04F04A9}" type="pres">
      <dgm:prSet presAssocID="{67F8AB79-AFEA-4B70-9FA5-D425AA010271}" presName="Child" presStyleLbl="node1" presStyleIdx="3" presStyleCnt="4">
        <dgm:presLayoutVars>
          <dgm:chMax val="0"/>
          <dgm:chPref val="0"/>
          <dgm:bulletEnabled val="1"/>
        </dgm:presLayoutVars>
      </dgm:prSet>
      <dgm:spPr/>
    </dgm:pt>
    <dgm:pt modelId="{2DB43352-1CF8-4E3D-A0D2-98E522421287}" type="pres">
      <dgm:prSet presAssocID="{67F8AB79-AFEA-4B70-9FA5-D425AA010271}" presName="Parent" presStyleLbl="revTx" presStyleIdx="3" presStyleCnt="4">
        <dgm:presLayoutVars>
          <dgm:chMax val="1"/>
          <dgm:chPref val="0"/>
          <dgm:bulletEnabled val="1"/>
        </dgm:presLayoutVars>
      </dgm:prSet>
      <dgm:spPr/>
    </dgm:pt>
  </dgm:ptLst>
  <dgm:cxnLst>
    <dgm:cxn modelId="{E0B0311C-B506-4D22-AF69-9C56F803E5CA}" srcId="{C84197ED-9495-4D04-91CA-F72852811700}" destId="{67F8AB79-AFEA-4B70-9FA5-D425AA010271}" srcOrd="3" destOrd="0" parTransId="{00CF8850-5CEC-4B32-843D-29155E888042}" sibTransId="{3C43643B-FE25-4731-B5A2-3CD89DF737CF}"/>
    <dgm:cxn modelId="{ABD0D41F-6659-4533-8638-FF05634200A2}" type="presOf" srcId="{2F16A6B8-79AE-43CB-97B2-4030B7731D80}" destId="{4BD8A2C7-3DFA-43B3-875D-1820F93FC164}" srcOrd="0" destOrd="0" presId="urn:microsoft.com/office/officeart/2008/layout/CaptionedPictures"/>
    <dgm:cxn modelId="{5DFAB334-8E35-4526-B3BC-6A40ACF12B4D}" type="presOf" srcId="{D114C573-18D2-4F55-8CE2-622FB2F342D6}" destId="{6CABDC71-B3C0-4CFB-87E1-1E8DE04F04A9}" srcOrd="0" destOrd="0" presId="urn:microsoft.com/office/officeart/2008/layout/CaptionedPictures"/>
    <dgm:cxn modelId="{07EA893F-7719-4609-A226-10AAFFB0B1E2}" srcId="{C84197ED-9495-4D04-91CA-F72852811700}" destId="{4A4C93DC-C335-468F-97D3-7F067193FCBA}" srcOrd="1" destOrd="0" parTransId="{328981EC-9BA9-4E51-BCD7-579C8ED60A00}" sibTransId="{0EA29508-2CD9-49C4-A610-91DA7A25BC6A}"/>
    <dgm:cxn modelId="{38E8076A-B997-4B95-902C-650696D8E6CF}" type="presOf" srcId="{FFE4864E-18EA-48B0-A74C-1BA60B37509E}" destId="{532CBE38-FF89-4E4B-9CA6-29301B7AC4FF}" srcOrd="0" destOrd="0" presId="urn:microsoft.com/office/officeart/2008/layout/CaptionedPictures"/>
    <dgm:cxn modelId="{7B926472-7C60-40C3-B37B-F5E088B1AC6B}" srcId="{A1FF55C6-5E77-486D-8197-25F56AC00C07}" destId="{59B4406B-FE42-4261-AA8A-DF49BEF9E3A5}" srcOrd="0" destOrd="0" parTransId="{88924B4F-7BC9-451F-A32A-90A800637EAF}" sibTransId="{3EEC07B7-719E-4C13-BEA8-B2D03C4AB255}"/>
    <dgm:cxn modelId="{3E915C56-A90F-4D63-A5F7-0BF7D2895F34}" srcId="{67F8AB79-AFEA-4B70-9FA5-D425AA010271}" destId="{D114C573-18D2-4F55-8CE2-622FB2F342D6}" srcOrd="0" destOrd="0" parTransId="{3BBA83C6-BF82-456B-BDDF-413B7AF81E50}" sibTransId="{2E1E8262-FA7F-449D-BFCC-83763B8E93F8}"/>
    <dgm:cxn modelId="{8307F15A-B527-4744-83AB-27C20A4271EB}" srcId="{C84197ED-9495-4D04-91CA-F72852811700}" destId="{A1FF55C6-5E77-486D-8197-25F56AC00C07}" srcOrd="2" destOrd="0" parTransId="{7C76C5EE-4FB2-49A5-A239-7E27549335E2}" sibTransId="{944C6D6F-6E3C-42F0-AB94-A2A120C1EC73}"/>
    <dgm:cxn modelId="{64154E7E-FCEF-47F1-A547-163673AA1DB0}" type="presOf" srcId="{C3B085BA-AE58-4544-8FAE-E4C038A33BEF}" destId="{4B4B06B7-10F6-4370-B092-7536C603A426}" srcOrd="0" destOrd="0" presId="urn:microsoft.com/office/officeart/2008/layout/CaptionedPictures"/>
    <dgm:cxn modelId="{7989D89A-D459-4A98-BC9C-7F0302C849FC}" type="presOf" srcId="{C84197ED-9495-4D04-91CA-F72852811700}" destId="{2D9ECA64-8846-4C5B-90C7-FC4B9E3B7AC2}" srcOrd="0" destOrd="0" presId="urn:microsoft.com/office/officeart/2008/layout/CaptionedPictures"/>
    <dgm:cxn modelId="{3153D69D-3D8E-4190-A73F-9EFE2B37928D}" srcId="{2F16A6B8-79AE-43CB-97B2-4030B7731D80}" destId="{C3B085BA-AE58-4544-8FAE-E4C038A33BEF}" srcOrd="0" destOrd="0" parTransId="{DAD600D4-39CA-4342-8310-F6073F805CDF}" sibTransId="{F77D9B9A-24AF-4308-9FC2-A8E31678A3C1}"/>
    <dgm:cxn modelId="{647CC4B6-7640-44CD-9EE6-7A65B4EF76F1}" type="presOf" srcId="{67F8AB79-AFEA-4B70-9FA5-D425AA010271}" destId="{2DB43352-1CF8-4E3D-A0D2-98E522421287}" srcOrd="0" destOrd="0" presId="urn:microsoft.com/office/officeart/2008/layout/CaptionedPictures"/>
    <dgm:cxn modelId="{FB32F4B8-4EF5-4C75-BFC7-A6CA423B47DC}" type="presOf" srcId="{4A4C93DC-C335-468F-97D3-7F067193FCBA}" destId="{2C2144FC-3EEC-4357-B901-0AD365BB50D0}" srcOrd="0" destOrd="0" presId="urn:microsoft.com/office/officeart/2008/layout/CaptionedPictures"/>
    <dgm:cxn modelId="{7540F8C6-2D1C-496E-A25A-1FB41A275D66}" type="presOf" srcId="{A1FF55C6-5E77-486D-8197-25F56AC00C07}" destId="{F7B2BB5E-5326-4A62-A0A1-8E6605339905}" srcOrd="0" destOrd="0" presId="urn:microsoft.com/office/officeart/2008/layout/CaptionedPictures"/>
    <dgm:cxn modelId="{7D7559D7-8CC1-4E78-91D1-0D5F8D90EED2}" srcId="{4A4C93DC-C335-468F-97D3-7F067193FCBA}" destId="{FFE4864E-18EA-48B0-A74C-1BA60B37509E}" srcOrd="0" destOrd="0" parTransId="{1D605540-6567-4585-B178-114E8866714B}" sibTransId="{1884C90E-8CF9-4314-AD09-B8C019336CCA}"/>
    <dgm:cxn modelId="{FFAE0CE0-FD71-45F9-99CD-FDED4F354C5A}" srcId="{C84197ED-9495-4D04-91CA-F72852811700}" destId="{2F16A6B8-79AE-43CB-97B2-4030B7731D80}" srcOrd="0" destOrd="0" parTransId="{E3D5574E-1EE9-4925-82C8-FA9FD14AD8B0}" sibTransId="{32529E2D-A393-4A5C-9C7B-4014A92B8B04}"/>
    <dgm:cxn modelId="{48A1EAE5-E223-4E0A-BA6A-F43D35B1929E}" type="presOf" srcId="{59B4406B-FE42-4261-AA8A-DF49BEF9E3A5}" destId="{31EB7022-5CB5-47CB-9A2C-FD49706EE36E}" srcOrd="0" destOrd="0" presId="urn:microsoft.com/office/officeart/2008/layout/CaptionedPictures"/>
    <dgm:cxn modelId="{F2C08C31-8608-483D-BECE-35EB3FE43A5C}" type="presParOf" srcId="{2D9ECA64-8846-4C5B-90C7-FC4B9E3B7AC2}" destId="{95BE2202-100D-4140-A2F2-2671771A0A0C}" srcOrd="0" destOrd="0" presId="urn:microsoft.com/office/officeart/2008/layout/CaptionedPictures"/>
    <dgm:cxn modelId="{5BA0FEBB-93A4-4D4A-8373-F301B36EA0A5}" type="presParOf" srcId="{95BE2202-100D-4140-A2F2-2671771A0A0C}" destId="{BAD7250E-B22F-40F3-9F84-C94145EF015A}" srcOrd="0" destOrd="0" presId="urn:microsoft.com/office/officeart/2008/layout/CaptionedPictures"/>
    <dgm:cxn modelId="{A5ADB698-3842-44B2-9DB5-FA1047481D7A}" type="presParOf" srcId="{95BE2202-100D-4140-A2F2-2671771A0A0C}" destId="{D30D1B0C-9410-4850-BA15-6EEEDACE5292}" srcOrd="1" destOrd="0" presId="urn:microsoft.com/office/officeart/2008/layout/CaptionedPictures"/>
    <dgm:cxn modelId="{624B5A27-8FC2-4C03-BEDE-752F1F76FA4C}" type="presParOf" srcId="{95BE2202-100D-4140-A2F2-2671771A0A0C}" destId="{31E9B3B9-5294-4B33-9920-A8DEF56BDDE1}" srcOrd="2" destOrd="0" presId="urn:microsoft.com/office/officeart/2008/layout/CaptionedPictures"/>
    <dgm:cxn modelId="{DFB71A6F-FFCF-4848-9AC9-5933FC1DAA19}" type="presParOf" srcId="{31E9B3B9-5294-4B33-9920-A8DEF56BDDE1}" destId="{4B4B06B7-10F6-4370-B092-7536C603A426}" srcOrd="0" destOrd="0" presId="urn:microsoft.com/office/officeart/2008/layout/CaptionedPictures"/>
    <dgm:cxn modelId="{CAA6496C-5BA0-4C50-A876-9F02D1DAFC0E}" type="presParOf" srcId="{31E9B3B9-5294-4B33-9920-A8DEF56BDDE1}" destId="{4BD8A2C7-3DFA-43B3-875D-1820F93FC164}" srcOrd="1" destOrd="0" presId="urn:microsoft.com/office/officeart/2008/layout/CaptionedPictures"/>
    <dgm:cxn modelId="{A35731BB-103B-4BD1-97EE-EEA1176E92C3}" type="presParOf" srcId="{2D9ECA64-8846-4C5B-90C7-FC4B9E3B7AC2}" destId="{367E885D-E5FE-466D-AD27-3ACF1A3C22C8}" srcOrd="1" destOrd="0" presId="urn:microsoft.com/office/officeart/2008/layout/CaptionedPictures"/>
    <dgm:cxn modelId="{AA1E4EC0-E3E2-40DA-A56E-E6E9F15C5FA5}" type="presParOf" srcId="{2D9ECA64-8846-4C5B-90C7-FC4B9E3B7AC2}" destId="{E70AE46D-9BE9-4AF1-B1F2-6F01E6FC7B32}" srcOrd="2" destOrd="0" presId="urn:microsoft.com/office/officeart/2008/layout/CaptionedPictures"/>
    <dgm:cxn modelId="{E6DCE8FD-472A-42C5-BB20-84AC06AF4D52}" type="presParOf" srcId="{E70AE46D-9BE9-4AF1-B1F2-6F01E6FC7B32}" destId="{44563505-1703-4AAE-94B4-1F2B05CDBEE6}" srcOrd="0" destOrd="0" presId="urn:microsoft.com/office/officeart/2008/layout/CaptionedPictures"/>
    <dgm:cxn modelId="{F5724C29-6650-4F49-AF27-036CCCDC396B}" type="presParOf" srcId="{E70AE46D-9BE9-4AF1-B1F2-6F01E6FC7B32}" destId="{61D19B55-965C-48D4-990B-1DB5773161AC}" srcOrd="1" destOrd="0" presId="urn:microsoft.com/office/officeart/2008/layout/CaptionedPictures"/>
    <dgm:cxn modelId="{546AD84C-D432-4297-8A1E-CEFF37E74973}" type="presParOf" srcId="{E70AE46D-9BE9-4AF1-B1F2-6F01E6FC7B32}" destId="{8B905133-F6B6-40DB-A6D4-FC403AAF352D}" srcOrd="2" destOrd="0" presId="urn:microsoft.com/office/officeart/2008/layout/CaptionedPictures"/>
    <dgm:cxn modelId="{5AFB153C-E9F4-4CBB-ADF6-284F956A3A8D}" type="presParOf" srcId="{8B905133-F6B6-40DB-A6D4-FC403AAF352D}" destId="{532CBE38-FF89-4E4B-9CA6-29301B7AC4FF}" srcOrd="0" destOrd="0" presId="urn:microsoft.com/office/officeart/2008/layout/CaptionedPictures"/>
    <dgm:cxn modelId="{4682FC61-A54C-4A2D-AEB4-66D4DC10AA28}" type="presParOf" srcId="{8B905133-F6B6-40DB-A6D4-FC403AAF352D}" destId="{2C2144FC-3EEC-4357-B901-0AD365BB50D0}" srcOrd="1" destOrd="0" presId="urn:microsoft.com/office/officeart/2008/layout/CaptionedPictures"/>
    <dgm:cxn modelId="{A4FD66CD-9A07-4D58-93EE-453C921DC57D}" type="presParOf" srcId="{2D9ECA64-8846-4C5B-90C7-FC4B9E3B7AC2}" destId="{F8D641CB-7B6B-4C86-B07B-5A6381310E84}" srcOrd="3" destOrd="0" presId="urn:microsoft.com/office/officeart/2008/layout/CaptionedPictures"/>
    <dgm:cxn modelId="{135813E1-873D-493F-B1E0-63C5279EC2DA}" type="presParOf" srcId="{2D9ECA64-8846-4C5B-90C7-FC4B9E3B7AC2}" destId="{4CE44B84-5098-4DC5-985A-A80562FC7488}" srcOrd="4" destOrd="0" presId="urn:microsoft.com/office/officeart/2008/layout/CaptionedPictures"/>
    <dgm:cxn modelId="{FB7A3770-E794-4B2F-A192-132853C2EE3D}" type="presParOf" srcId="{4CE44B84-5098-4DC5-985A-A80562FC7488}" destId="{C23B7F91-2166-4CFD-A962-7DDC5F87DE58}" srcOrd="0" destOrd="0" presId="urn:microsoft.com/office/officeart/2008/layout/CaptionedPictures"/>
    <dgm:cxn modelId="{928E0DDB-EC08-43D0-98B8-010527D75E19}" type="presParOf" srcId="{4CE44B84-5098-4DC5-985A-A80562FC7488}" destId="{4587CED4-B7E8-4592-ABBC-EDB0CAFF1FA7}" srcOrd="1" destOrd="0" presId="urn:microsoft.com/office/officeart/2008/layout/CaptionedPictures"/>
    <dgm:cxn modelId="{6FB9F4EC-CDFC-4703-BE61-2436F809C90B}" type="presParOf" srcId="{4CE44B84-5098-4DC5-985A-A80562FC7488}" destId="{C4167C5C-649C-4432-965E-D183658B1EB9}" srcOrd="2" destOrd="0" presId="urn:microsoft.com/office/officeart/2008/layout/CaptionedPictures"/>
    <dgm:cxn modelId="{7CA5EF43-6603-4580-BD52-057DF4868822}" type="presParOf" srcId="{C4167C5C-649C-4432-965E-D183658B1EB9}" destId="{31EB7022-5CB5-47CB-9A2C-FD49706EE36E}" srcOrd="0" destOrd="0" presId="urn:microsoft.com/office/officeart/2008/layout/CaptionedPictures"/>
    <dgm:cxn modelId="{DB56C834-078D-4288-B6CA-68D91D0F5291}" type="presParOf" srcId="{C4167C5C-649C-4432-965E-D183658B1EB9}" destId="{F7B2BB5E-5326-4A62-A0A1-8E6605339905}" srcOrd="1" destOrd="0" presId="urn:microsoft.com/office/officeart/2008/layout/CaptionedPictures"/>
    <dgm:cxn modelId="{4203DB0F-740F-4E02-92E6-F729C317E8C2}" type="presParOf" srcId="{2D9ECA64-8846-4C5B-90C7-FC4B9E3B7AC2}" destId="{FE94899D-AB87-4961-8F77-9D5A96E66EDD}" srcOrd="5" destOrd="0" presId="urn:microsoft.com/office/officeart/2008/layout/CaptionedPictures"/>
    <dgm:cxn modelId="{75351E34-68B8-49AA-8813-21CA5681206E}" type="presParOf" srcId="{2D9ECA64-8846-4C5B-90C7-FC4B9E3B7AC2}" destId="{225AD23E-4095-44FD-8222-BB42E08261EB}" srcOrd="6" destOrd="0" presId="urn:microsoft.com/office/officeart/2008/layout/CaptionedPictures"/>
    <dgm:cxn modelId="{225CD879-86E9-46D3-B77F-DBEED1552D31}" type="presParOf" srcId="{225AD23E-4095-44FD-8222-BB42E08261EB}" destId="{C0201A02-943F-4B52-A850-3ABCA3E45985}" srcOrd="0" destOrd="0" presId="urn:microsoft.com/office/officeart/2008/layout/CaptionedPictures"/>
    <dgm:cxn modelId="{08166A93-D864-41A1-99F2-27229C4979D3}" type="presParOf" srcId="{225AD23E-4095-44FD-8222-BB42E08261EB}" destId="{C49F8AC5-B37C-45BD-94E2-401873AD1160}" srcOrd="1" destOrd="0" presId="urn:microsoft.com/office/officeart/2008/layout/CaptionedPictures"/>
    <dgm:cxn modelId="{49CF654B-CF49-4229-9535-B7A275872919}" type="presParOf" srcId="{225AD23E-4095-44FD-8222-BB42E08261EB}" destId="{2C224295-DF0F-46D3-A2DF-2D4DE76F41EF}" srcOrd="2" destOrd="0" presId="urn:microsoft.com/office/officeart/2008/layout/CaptionedPictures"/>
    <dgm:cxn modelId="{B34E1C0D-2FD9-4ED0-999A-A2851A71A923}" type="presParOf" srcId="{2C224295-DF0F-46D3-A2DF-2D4DE76F41EF}" destId="{6CABDC71-B3C0-4CFB-87E1-1E8DE04F04A9}" srcOrd="0" destOrd="0" presId="urn:microsoft.com/office/officeart/2008/layout/CaptionedPictures"/>
    <dgm:cxn modelId="{9EBB24F0-9A6C-4123-A0A0-67C0178E88E1}" type="presParOf" srcId="{2C224295-DF0F-46D3-A2DF-2D4DE76F41EF}" destId="{2DB43352-1CF8-4E3D-A0D2-98E522421287}"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E20EAD-68D9-484B-B659-4852C62383A2}"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s-MX"/>
        </a:p>
      </dgm:t>
    </dgm:pt>
    <dgm:pt modelId="{A2CB00DC-67DB-44FF-AB2D-AC8084ED2242}">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Aplicaciones de la gama baja</a:t>
          </a:r>
        </a:p>
      </dgm:t>
    </dgm:pt>
    <dgm:pt modelId="{BF90542B-9CFA-4E3A-A1F1-2983DCEB30BC}" type="parTrans" cxnId="{DA065097-92E9-45B7-A603-18C71ED6374D}">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8E4ECADF-FB92-4C1A-89ED-AD704F8B7EB6}" type="sibTrans" cxnId="{DA065097-92E9-45B7-A603-18C71ED6374D}">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69207B4C-6FA5-479F-A2C2-CF01ACF24C4F}">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Videojuegos</a:t>
          </a:r>
        </a:p>
      </dgm:t>
    </dgm:pt>
    <dgm:pt modelId="{1553FCE4-52B0-4968-BB09-198FA5D29037}" type="parTrans" cxnId="{5B06434E-20A4-478A-9447-062962345C28}">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1567248B-E178-4E36-A45F-01527B9730F4}" type="sibTrans" cxnId="{5B06434E-20A4-478A-9447-062962345C28}">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A9A85D0F-EB23-42B9-A2E3-7428B8A75CC9}">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Edición de video</a:t>
          </a:r>
        </a:p>
      </dgm:t>
    </dgm:pt>
    <dgm:pt modelId="{CAF1DD26-C941-4B52-8760-B614C5BACFE4}" type="parTrans" cxnId="{8A748745-13E9-4B12-A540-C761FB047B45}">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3231A78E-43A8-43CE-ABCE-CD3EF804D64E}" type="sibTrans" cxnId="{8A748745-13E9-4B12-A540-C761FB047B45}">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936837E4-5D62-4E86-BE6C-DC4AD69D8469}">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Animación y modelado 3D</a:t>
          </a:r>
        </a:p>
      </dgm:t>
    </dgm:pt>
    <dgm:pt modelId="{3FB2482E-F914-4CF6-A634-7BF435DF4D11}" type="parTrans" cxnId="{13A470B9-1AE5-4738-BFC7-44194AC2DBB9}">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884E1D0A-975D-4A4C-8551-10282966D640}" type="sibTrans" cxnId="{13A470B9-1AE5-4738-BFC7-44194AC2DBB9}">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2713892E-9C22-4813-803C-E89F92501297}" type="pres">
      <dgm:prSet presAssocID="{47E20EAD-68D9-484B-B659-4852C62383A2}" presName="linear" presStyleCnt="0">
        <dgm:presLayoutVars>
          <dgm:dir/>
          <dgm:animLvl val="lvl"/>
          <dgm:resizeHandles val="exact"/>
        </dgm:presLayoutVars>
      </dgm:prSet>
      <dgm:spPr/>
    </dgm:pt>
    <dgm:pt modelId="{8DF5AA60-F16D-4467-A71B-9B07BA7B444A}" type="pres">
      <dgm:prSet presAssocID="{A2CB00DC-67DB-44FF-AB2D-AC8084ED2242}" presName="parentLin" presStyleCnt="0"/>
      <dgm:spPr/>
    </dgm:pt>
    <dgm:pt modelId="{4040A5A9-905E-48CA-B191-8C22332D3EC4}" type="pres">
      <dgm:prSet presAssocID="{A2CB00DC-67DB-44FF-AB2D-AC8084ED2242}" presName="parentLeftMargin" presStyleLbl="node1" presStyleIdx="0" presStyleCnt="4"/>
      <dgm:spPr/>
    </dgm:pt>
    <dgm:pt modelId="{C0DCDA69-146F-41E7-8E07-9D7E2424BF35}" type="pres">
      <dgm:prSet presAssocID="{A2CB00DC-67DB-44FF-AB2D-AC8084ED2242}" presName="parentText" presStyleLbl="node1" presStyleIdx="0" presStyleCnt="4">
        <dgm:presLayoutVars>
          <dgm:chMax val="0"/>
          <dgm:bulletEnabled val="1"/>
        </dgm:presLayoutVars>
      </dgm:prSet>
      <dgm:spPr/>
    </dgm:pt>
    <dgm:pt modelId="{BF99A345-CF7D-4F6B-8DC7-8659BE71C4F0}" type="pres">
      <dgm:prSet presAssocID="{A2CB00DC-67DB-44FF-AB2D-AC8084ED2242}" presName="negativeSpace" presStyleCnt="0"/>
      <dgm:spPr/>
    </dgm:pt>
    <dgm:pt modelId="{F32EC700-FB46-4953-933C-45AAE253DF6B}" type="pres">
      <dgm:prSet presAssocID="{A2CB00DC-67DB-44FF-AB2D-AC8084ED2242}" presName="childText" presStyleLbl="conFgAcc1" presStyleIdx="0" presStyleCnt="4">
        <dgm:presLayoutVars>
          <dgm:bulletEnabled val="1"/>
        </dgm:presLayoutVars>
      </dgm:prSet>
      <dgm:spPr/>
    </dgm:pt>
    <dgm:pt modelId="{1A5EEC1D-DEB1-45D8-957F-6048F422C659}" type="pres">
      <dgm:prSet presAssocID="{8E4ECADF-FB92-4C1A-89ED-AD704F8B7EB6}" presName="spaceBetweenRectangles" presStyleCnt="0"/>
      <dgm:spPr/>
    </dgm:pt>
    <dgm:pt modelId="{6C18493C-ABE4-4427-B0F8-96007C304B66}" type="pres">
      <dgm:prSet presAssocID="{69207B4C-6FA5-479F-A2C2-CF01ACF24C4F}" presName="parentLin" presStyleCnt="0"/>
      <dgm:spPr/>
    </dgm:pt>
    <dgm:pt modelId="{D1E17491-1BA7-4F18-BFCE-BDD2A008C156}" type="pres">
      <dgm:prSet presAssocID="{69207B4C-6FA5-479F-A2C2-CF01ACF24C4F}" presName="parentLeftMargin" presStyleLbl="node1" presStyleIdx="0" presStyleCnt="4"/>
      <dgm:spPr/>
    </dgm:pt>
    <dgm:pt modelId="{658D9B07-D85E-4568-9CB5-E8FAAF22EA91}" type="pres">
      <dgm:prSet presAssocID="{69207B4C-6FA5-479F-A2C2-CF01ACF24C4F}" presName="parentText" presStyleLbl="node1" presStyleIdx="1" presStyleCnt="4">
        <dgm:presLayoutVars>
          <dgm:chMax val="0"/>
          <dgm:bulletEnabled val="1"/>
        </dgm:presLayoutVars>
      </dgm:prSet>
      <dgm:spPr/>
    </dgm:pt>
    <dgm:pt modelId="{D97558CE-2463-4524-B3D4-6E7953557B69}" type="pres">
      <dgm:prSet presAssocID="{69207B4C-6FA5-479F-A2C2-CF01ACF24C4F}" presName="negativeSpace" presStyleCnt="0"/>
      <dgm:spPr/>
    </dgm:pt>
    <dgm:pt modelId="{688EC4BB-F646-4A37-99A0-1DB770B81B0E}" type="pres">
      <dgm:prSet presAssocID="{69207B4C-6FA5-479F-A2C2-CF01ACF24C4F}" presName="childText" presStyleLbl="conFgAcc1" presStyleIdx="1" presStyleCnt="4">
        <dgm:presLayoutVars>
          <dgm:bulletEnabled val="1"/>
        </dgm:presLayoutVars>
      </dgm:prSet>
      <dgm:spPr/>
    </dgm:pt>
    <dgm:pt modelId="{3B3CCB15-476A-4B5B-A0DC-2B379574652D}" type="pres">
      <dgm:prSet presAssocID="{1567248B-E178-4E36-A45F-01527B9730F4}" presName="spaceBetweenRectangles" presStyleCnt="0"/>
      <dgm:spPr/>
    </dgm:pt>
    <dgm:pt modelId="{AA45598A-1312-4652-92CA-F8C57026B4F9}" type="pres">
      <dgm:prSet presAssocID="{A9A85D0F-EB23-42B9-A2E3-7428B8A75CC9}" presName="parentLin" presStyleCnt="0"/>
      <dgm:spPr/>
    </dgm:pt>
    <dgm:pt modelId="{0E67900B-0784-4821-83BE-12D1FCDF8721}" type="pres">
      <dgm:prSet presAssocID="{A9A85D0F-EB23-42B9-A2E3-7428B8A75CC9}" presName="parentLeftMargin" presStyleLbl="node1" presStyleIdx="1" presStyleCnt="4"/>
      <dgm:spPr/>
    </dgm:pt>
    <dgm:pt modelId="{19082E2F-EE83-48FA-84E8-A6594E7E0E6E}" type="pres">
      <dgm:prSet presAssocID="{A9A85D0F-EB23-42B9-A2E3-7428B8A75CC9}" presName="parentText" presStyleLbl="node1" presStyleIdx="2" presStyleCnt="4">
        <dgm:presLayoutVars>
          <dgm:chMax val="0"/>
          <dgm:bulletEnabled val="1"/>
        </dgm:presLayoutVars>
      </dgm:prSet>
      <dgm:spPr/>
    </dgm:pt>
    <dgm:pt modelId="{8C0CCDBE-7F43-432A-B434-0EA5DAF3B728}" type="pres">
      <dgm:prSet presAssocID="{A9A85D0F-EB23-42B9-A2E3-7428B8A75CC9}" presName="negativeSpace" presStyleCnt="0"/>
      <dgm:spPr/>
    </dgm:pt>
    <dgm:pt modelId="{0B774AE4-9438-4421-9BCA-6CFA75BF2184}" type="pres">
      <dgm:prSet presAssocID="{A9A85D0F-EB23-42B9-A2E3-7428B8A75CC9}" presName="childText" presStyleLbl="conFgAcc1" presStyleIdx="2" presStyleCnt="4">
        <dgm:presLayoutVars>
          <dgm:bulletEnabled val="1"/>
        </dgm:presLayoutVars>
      </dgm:prSet>
      <dgm:spPr/>
    </dgm:pt>
    <dgm:pt modelId="{C7043EA4-4928-41CD-9DD4-42051A42754D}" type="pres">
      <dgm:prSet presAssocID="{3231A78E-43A8-43CE-ABCE-CD3EF804D64E}" presName="spaceBetweenRectangles" presStyleCnt="0"/>
      <dgm:spPr/>
    </dgm:pt>
    <dgm:pt modelId="{C17C65F4-851A-4652-B324-755BD40C411A}" type="pres">
      <dgm:prSet presAssocID="{936837E4-5D62-4E86-BE6C-DC4AD69D8469}" presName="parentLin" presStyleCnt="0"/>
      <dgm:spPr/>
    </dgm:pt>
    <dgm:pt modelId="{80D8473D-2B41-4E19-88F7-95FA1898B3DA}" type="pres">
      <dgm:prSet presAssocID="{936837E4-5D62-4E86-BE6C-DC4AD69D8469}" presName="parentLeftMargin" presStyleLbl="node1" presStyleIdx="2" presStyleCnt="4"/>
      <dgm:spPr/>
    </dgm:pt>
    <dgm:pt modelId="{4F82D6F5-1D53-4074-96DC-F3019C5E2C4E}" type="pres">
      <dgm:prSet presAssocID="{936837E4-5D62-4E86-BE6C-DC4AD69D8469}" presName="parentText" presStyleLbl="node1" presStyleIdx="3" presStyleCnt="4">
        <dgm:presLayoutVars>
          <dgm:chMax val="0"/>
          <dgm:bulletEnabled val="1"/>
        </dgm:presLayoutVars>
      </dgm:prSet>
      <dgm:spPr/>
    </dgm:pt>
    <dgm:pt modelId="{03990569-8403-4135-B543-9B3F6FAA7F5F}" type="pres">
      <dgm:prSet presAssocID="{936837E4-5D62-4E86-BE6C-DC4AD69D8469}" presName="negativeSpace" presStyleCnt="0"/>
      <dgm:spPr/>
    </dgm:pt>
    <dgm:pt modelId="{DFC387EE-E58C-483A-8A76-7468DFFEB282}" type="pres">
      <dgm:prSet presAssocID="{936837E4-5D62-4E86-BE6C-DC4AD69D8469}" presName="childText" presStyleLbl="conFgAcc1" presStyleIdx="3" presStyleCnt="4">
        <dgm:presLayoutVars>
          <dgm:bulletEnabled val="1"/>
        </dgm:presLayoutVars>
      </dgm:prSet>
      <dgm:spPr/>
    </dgm:pt>
  </dgm:ptLst>
  <dgm:cxnLst>
    <dgm:cxn modelId="{A064FB0B-E5D5-429C-88BA-7C351BB04661}" type="presOf" srcId="{69207B4C-6FA5-479F-A2C2-CF01ACF24C4F}" destId="{658D9B07-D85E-4568-9CB5-E8FAAF22EA91}" srcOrd="1" destOrd="0" presId="urn:microsoft.com/office/officeart/2005/8/layout/list1"/>
    <dgm:cxn modelId="{8718F60C-7A93-43E9-9348-EA6F8DF0BA21}" type="presOf" srcId="{936837E4-5D62-4E86-BE6C-DC4AD69D8469}" destId="{4F82D6F5-1D53-4074-96DC-F3019C5E2C4E}" srcOrd="1" destOrd="0" presId="urn:microsoft.com/office/officeart/2005/8/layout/list1"/>
    <dgm:cxn modelId="{B2F8DE1A-BC84-4E85-AFD9-2C8B2FE70194}" type="presOf" srcId="{A9A85D0F-EB23-42B9-A2E3-7428B8A75CC9}" destId="{0E67900B-0784-4821-83BE-12D1FCDF8721}" srcOrd="0" destOrd="0" presId="urn:microsoft.com/office/officeart/2005/8/layout/list1"/>
    <dgm:cxn modelId="{ACCC361B-6B2B-4E59-8839-D6D181B1F7D6}" type="presOf" srcId="{936837E4-5D62-4E86-BE6C-DC4AD69D8469}" destId="{80D8473D-2B41-4E19-88F7-95FA1898B3DA}" srcOrd="0" destOrd="0" presId="urn:microsoft.com/office/officeart/2005/8/layout/list1"/>
    <dgm:cxn modelId="{8A748745-13E9-4B12-A540-C761FB047B45}" srcId="{47E20EAD-68D9-484B-B659-4852C62383A2}" destId="{A9A85D0F-EB23-42B9-A2E3-7428B8A75CC9}" srcOrd="2" destOrd="0" parTransId="{CAF1DD26-C941-4B52-8760-B614C5BACFE4}" sibTransId="{3231A78E-43A8-43CE-ABCE-CD3EF804D64E}"/>
    <dgm:cxn modelId="{59524766-D0A7-4F6A-BE6C-30CEF259855F}" type="presOf" srcId="{47E20EAD-68D9-484B-B659-4852C62383A2}" destId="{2713892E-9C22-4813-803C-E89F92501297}" srcOrd="0" destOrd="0" presId="urn:microsoft.com/office/officeart/2005/8/layout/list1"/>
    <dgm:cxn modelId="{8A01916D-7CDB-47CA-B3EE-96F7CDB02FFA}" type="presOf" srcId="{69207B4C-6FA5-479F-A2C2-CF01ACF24C4F}" destId="{D1E17491-1BA7-4F18-BFCE-BDD2A008C156}" srcOrd="0" destOrd="0" presId="urn:microsoft.com/office/officeart/2005/8/layout/list1"/>
    <dgm:cxn modelId="{5B06434E-20A4-478A-9447-062962345C28}" srcId="{47E20EAD-68D9-484B-B659-4852C62383A2}" destId="{69207B4C-6FA5-479F-A2C2-CF01ACF24C4F}" srcOrd="1" destOrd="0" parTransId="{1553FCE4-52B0-4968-BB09-198FA5D29037}" sibTransId="{1567248B-E178-4E36-A45F-01527B9730F4}"/>
    <dgm:cxn modelId="{AE82684E-0837-4D1D-87FB-C0F3C823281F}" type="presOf" srcId="{A9A85D0F-EB23-42B9-A2E3-7428B8A75CC9}" destId="{19082E2F-EE83-48FA-84E8-A6594E7E0E6E}" srcOrd="1" destOrd="0" presId="urn:microsoft.com/office/officeart/2005/8/layout/list1"/>
    <dgm:cxn modelId="{D4B55C8B-2D9A-45E6-9E73-A7879B6BA181}" type="presOf" srcId="{A2CB00DC-67DB-44FF-AB2D-AC8084ED2242}" destId="{4040A5A9-905E-48CA-B191-8C22332D3EC4}" srcOrd="0" destOrd="0" presId="urn:microsoft.com/office/officeart/2005/8/layout/list1"/>
    <dgm:cxn modelId="{DA065097-92E9-45B7-A603-18C71ED6374D}" srcId="{47E20EAD-68D9-484B-B659-4852C62383A2}" destId="{A2CB00DC-67DB-44FF-AB2D-AC8084ED2242}" srcOrd="0" destOrd="0" parTransId="{BF90542B-9CFA-4E3A-A1F1-2983DCEB30BC}" sibTransId="{8E4ECADF-FB92-4C1A-89ED-AD704F8B7EB6}"/>
    <dgm:cxn modelId="{13A470B9-1AE5-4738-BFC7-44194AC2DBB9}" srcId="{47E20EAD-68D9-484B-B659-4852C62383A2}" destId="{936837E4-5D62-4E86-BE6C-DC4AD69D8469}" srcOrd="3" destOrd="0" parTransId="{3FB2482E-F914-4CF6-A634-7BF435DF4D11}" sibTransId="{884E1D0A-975D-4A4C-8551-10282966D640}"/>
    <dgm:cxn modelId="{900B19E6-DB21-4154-8BA7-401D3CCCA6C4}" type="presOf" srcId="{A2CB00DC-67DB-44FF-AB2D-AC8084ED2242}" destId="{C0DCDA69-146F-41E7-8E07-9D7E2424BF35}" srcOrd="1" destOrd="0" presId="urn:microsoft.com/office/officeart/2005/8/layout/list1"/>
    <dgm:cxn modelId="{A4CE7FAE-BADB-4B03-97F0-D034061D2AC8}" type="presParOf" srcId="{2713892E-9C22-4813-803C-E89F92501297}" destId="{8DF5AA60-F16D-4467-A71B-9B07BA7B444A}" srcOrd="0" destOrd="0" presId="urn:microsoft.com/office/officeart/2005/8/layout/list1"/>
    <dgm:cxn modelId="{CABCAA3B-354C-49DF-92CF-6A7C28A7BE24}" type="presParOf" srcId="{8DF5AA60-F16D-4467-A71B-9B07BA7B444A}" destId="{4040A5A9-905E-48CA-B191-8C22332D3EC4}" srcOrd="0" destOrd="0" presId="urn:microsoft.com/office/officeart/2005/8/layout/list1"/>
    <dgm:cxn modelId="{ADC165F4-33DE-4E86-99A8-197D7AB04835}" type="presParOf" srcId="{8DF5AA60-F16D-4467-A71B-9B07BA7B444A}" destId="{C0DCDA69-146F-41E7-8E07-9D7E2424BF35}" srcOrd="1" destOrd="0" presId="urn:microsoft.com/office/officeart/2005/8/layout/list1"/>
    <dgm:cxn modelId="{C7CBE7EA-F132-4C84-BCEC-53A41CB50FB8}" type="presParOf" srcId="{2713892E-9C22-4813-803C-E89F92501297}" destId="{BF99A345-CF7D-4F6B-8DC7-8659BE71C4F0}" srcOrd="1" destOrd="0" presId="urn:microsoft.com/office/officeart/2005/8/layout/list1"/>
    <dgm:cxn modelId="{EB270FC6-A8E6-4022-9259-8CD29EEBC3FE}" type="presParOf" srcId="{2713892E-9C22-4813-803C-E89F92501297}" destId="{F32EC700-FB46-4953-933C-45AAE253DF6B}" srcOrd="2" destOrd="0" presId="urn:microsoft.com/office/officeart/2005/8/layout/list1"/>
    <dgm:cxn modelId="{FCEE7775-73EF-45BF-9AB8-43CB0DD1733C}" type="presParOf" srcId="{2713892E-9C22-4813-803C-E89F92501297}" destId="{1A5EEC1D-DEB1-45D8-957F-6048F422C659}" srcOrd="3" destOrd="0" presId="urn:microsoft.com/office/officeart/2005/8/layout/list1"/>
    <dgm:cxn modelId="{030264F0-DC77-4A00-B7E8-2D6567E6EFD1}" type="presParOf" srcId="{2713892E-9C22-4813-803C-E89F92501297}" destId="{6C18493C-ABE4-4427-B0F8-96007C304B66}" srcOrd="4" destOrd="0" presId="urn:microsoft.com/office/officeart/2005/8/layout/list1"/>
    <dgm:cxn modelId="{B6819EA0-9028-4980-9B3A-2F4D7A36A50B}" type="presParOf" srcId="{6C18493C-ABE4-4427-B0F8-96007C304B66}" destId="{D1E17491-1BA7-4F18-BFCE-BDD2A008C156}" srcOrd="0" destOrd="0" presId="urn:microsoft.com/office/officeart/2005/8/layout/list1"/>
    <dgm:cxn modelId="{1E9A0653-FC1F-464C-B1C5-036C88AAE1E0}" type="presParOf" srcId="{6C18493C-ABE4-4427-B0F8-96007C304B66}" destId="{658D9B07-D85E-4568-9CB5-E8FAAF22EA91}" srcOrd="1" destOrd="0" presId="urn:microsoft.com/office/officeart/2005/8/layout/list1"/>
    <dgm:cxn modelId="{54BDC706-BAD4-4A8A-A94F-0331AB0A381C}" type="presParOf" srcId="{2713892E-9C22-4813-803C-E89F92501297}" destId="{D97558CE-2463-4524-B3D4-6E7953557B69}" srcOrd="5" destOrd="0" presId="urn:microsoft.com/office/officeart/2005/8/layout/list1"/>
    <dgm:cxn modelId="{3B606EC7-76F3-4F73-A1D2-9D66F836894B}" type="presParOf" srcId="{2713892E-9C22-4813-803C-E89F92501297}" destId="{688EC4BB-F646-4A37-99A0-1DB770B81B0E}" srcOrd="6" destOrd="0" presId="urn:microsoft.com/office/officeart/2005/8/layout/list1"/>
    <dgm:cxn modelId="{7514695C-9EB9-44FC-9574-4956B90226DF}" type="presParOf" srcId="{2713892E-9C22-4813-803C-E89F92501297}" destId="{3B3CCB15-476A-4B5B-A0DC-2B379574652D}" srcOrd="7" destOrd="0" presId="urn:microsoft.com/office/officeart/2005/8/layout/list1"/>
    <dgm:cxn modelId="{DB45E803-F394-4C5B-ABCA-A1D11FABF07E}" type="presParOf" srcId="{2713892E-9C22-4813-803C-E89F92501297}" destId="{AA45598A-1312-4652-92CA-F8C57026B4F9}" srcOrd="8" destOrd="0" presId="urn:microsoft.com/office/officeart/2005/8/layout/list1"/>
    <dgm:cxn modelId="{765120B6-5570-4AA7-A2A2-C278FA1CEFD8}" type="presParOf" srcId="{AA45598A-1312-4652-92CA-F8C57026B4F9}" destId="{0E67900B-0784-4821-83BE-12D1FCDF8721}" srcOrd="0" destOrd="0" presId="urn:microsoft.com/office/officeart/2005/8/layout/list1"/>
    <dgm:cxn modelId="{9C35334A-E22C-482D-83E0-CB1D05928FCE}" type="presParOf" srcId="{AA45598A-1312-4652-92CA-F8C57026B4F9}" destId="{19082E2F-EE83-48FA-84E8-A6594E7E0E6E}" srcOrd="1" destOrd="0" presId="urn:microsoft.com/office/officeart/2005/8/layout/list1"/>
    <dgm:cxn modelId="{77F62C0D-728E-439F-9710-B5E586D301A6}" type="presParOf" srcId="{2713892E-9C22-4813-803C-E89F92501297}" destId="{8C0CCDBE-7F43-432A-B434-0EA5DAF3B728}" srcOrd="9" destOrd="0" presId="urn:microsoft.com/office/officeart/2005/8/layout/list1"/>
    <dgm:cxn modelId="{1D00435C-2DA4-45A2-B9A9-BAC86D178645}" type="presParOf" srcId="{2713892E-9C22-4813-803C-E89F92501297}" destId="{0B774AE4-9438-4421-9BCA-6CFA75BF2184}" srcOrd="10" destOrd="0" presId="urn:microsoft.com/office/officeart/2005/8/layout/list1"/>
    <dgm:cxn modelId="{BFB24266-8E07-4FD8-9724-775427484CA3}" type="presParOf" srcId="{2713892E-9C22-4813-803C-E89F92501297}" destId="{C7043EA4-4928-41CD-9DD4-42051A42754D}" srcOrd="11" destOrd="0" presId="urn:microsoft.com/office/officeart/2005/8/layout/list1"/>
    <dgm:cxn modelId="{BDA2375E-A112-40B4-A2A3-3412560AAE2E}" type="presParOf" srcId="{2713892E-9C22-4813-803C-E89F92501297}" destId="{C17C65F4-851A-4652-B324-755BD40C411A}" srcOrd="12" destOrd="0" presId="urn:microsoft.com/office/officeart/2005/8/layout/list1"/>
    <dgm:cxn modelId="{E3DC3EC3-766D-47F1-9B8E-298C0BEA0673}" type="presParOf" srcId="{C17C65F4-851A-4652-B324-755BD40C411A}" destId="{80D8473D-2B41-4E19-88F7-95FA1898B3DA}" srcOrd="0" destOrd="0" presId="urn:microsoft.com/office/officeart/2005/8/layout/list1"/>
    <dgm:cxn modelId="{88DCBE1F-AB55-451C-843A-22D63C0A1C90}" type="presParOf" srcId="{C17C65F4-851A-4652-B324-755BD40C411A}" destId="{4F82D6F5-1D53-4074-96DC-F3019C5E2C4E}" srcOrd="1" destOrd="0" presId="urn:microsoft.com/office/officeart/2005/8/layout/list1"/>
    <dgm:cxn modelId="{03B28D86-C6E1-40E0-9775-730536AC5FCF}" type="presParOf" srcId="{2713892E-9C22-4813-803C-E89F92501297}" destId="{03990569-8403-4135-B543-9B3F6FAA7F5F}" srcOrd="13" destOrd="0" presId="urn:microsoft.com/office/officeart/2005/8/layout/list1"/>
    <dgm:cxn modelId="{069801FB-C2F9-4A6A-86CF-C4D662B09C3F}" type="presParOf" srcId="{2713892E-9C22-4813-803C-E89F92501297}" destId="{DFC387EE-E58C-483A-8A76-7468DFFEB28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4197ED-9495-4D04-91CA-F72852811700}"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s-MX"/>
        </a:p>
      </dgm:t>
    </dgm:pt>
    <dgm:pt modelId="{2F16A6B8-79AE-43CB-97B2-4030B7731D80}">
      <dgm:prSet phldrT="[Texto]" phldr="1"/>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E3D5574E-1EE9-4925-82C8-FA9FD14AD8B0}" type="parTrans" cxnId="{FFAE0CE0-FD71-45F9-99CD-FDED4F354C5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2529E2D-A393-4A5C-9C7B-4014A92B8B04}" type="sibTrans" cxnId="{FFAE0CE0-FD71-45F9-99CD-FDED4F354C5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C3B085BA-AE58-4544-8FAE-E4C038A33BEF}">
      <dgm:prSet phldrT="[Texto]" custT="1"/>
      <dgm:spPr/>
      <dgm:t>
        <a:bodyPr/>
        <a:lstStyle/>
        <a:p>
          <a:r>
            <a:rPr lang="es-MX" sz="1600" dirty="0">
              <a:latin typeface="Open Sans" panose="020B0606030504020204" pitchFamily="34" charset="0"/>
              <a:ea typeface="Open Sans" panose="020B0606030504020204" pitchFamily="34" charset="0"/>
              <a:cs typeface="Open Sans" panose="020B0606030504020204" pitchFamily="34" charset="0"/>
            </a:rPr>
            <a:t>Core i</a:t>
          </a:r>
        </a:p>
      </dgm:t>
    </dgm:pt>
    <dgm:pt modelId="{DAD600D4-39CA-4342-8310-F6073F805CDF}" type="parTrans" cxnId="{3153D69D-3D8E-4190-A73F-9EFE2B37928D}">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F77D9B9A-24AF-4308-9FC2-A8E31678A3C1}" type="sibTrans" cxnId="{3153D69D-3D8E-4190-A73F-9EFE2B37928D}">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4A4C93DC-C335-468F-97D3-7F067193FCBA}">
      <dgm:prSet phldrT="[Texto]" phldr="1"/>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28981EC-9BA9-4E51-BCD7-579C8ED60A00}" type="parTrans" cxnId="{07EA893F-7719-4609-A226-10AAFFB0B1E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0EA29508-2CD9-49C4-A610-91DA7A25BC6A}" type="sibTrans" cxnId="{07EA893F-7719-4609-A226-10AAFFB0B1E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FFE4864E-18EA-48B0-A74C-1BA60B37509E}">
      <dgm:prSet phldrT="[Texto]" custT="1"/>
      <dgm:spPr/>
      <dgm:t>
        <a:bodyPr/>
        <a:lstStyle/>
        <a:p>
          <a:r>
            <a:rPr lang="es-MX" sz="1600" dirty="0">
              <a:latin typeface="Open Sans" panose="020B0606030504020204" pitchFamily="34" charset="0"/>
              <a:ea typeface="Open Sans" panose="020B0606030504020204" pitchFamily="34" charset="0"/>
              <a:cs typeface="Open Sans" panose="020B0606030504020204" pitchFamily="34" charset="0"/>
            </a:rPr>
            <a:t>Ryzen</a:t>
          </a:r>
        </a:p>
      </dgm:t>
    </dgm:pt>
    <dgm:pt modelId="{1D605540-6567-4585-B178-114E8866714B}" type="parTrans" cxnId="{7D7559D7-8CC1-4E78-91D1-0D5F8D90EED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1884C90E-8CF9-4314-AD09-B8C019336CCA}" type="sibTrans" cxnId="{7D7559D7-8CC1-4E78-91D1-0D5F8D90EED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A1FF55C6-5E77-486D-8197-25F56AC00C07}">
      <dgm:prSet phldrT="[Texto]" phldr="1"/>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7C76C5EE-4FB2-49A5-A239-7E27549335E2}" type="parTrans" cxnId="{8307F15A-B527-4744-83AB-27C20A4271EB}">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944C6D6F-6E3C-42F0-AB94-A2A120C1EC73}" type="sibTrans" cxnId="{8307F15A-B527-4744-83AB-27C20A4271EB}">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59B4406B-FE42-4261-AA8A-DF49BEF9E3A5}">
      <dgm:prSet phldrT="[Texto]" custT="1"/>
      <dgm:spPr/>
      <dgm:t>
        <a:bodyPr/>
        <a:lstStyle/>
        <a:p>
          <a:r>
            <a:rPr lang="es-MX" sz="1600" dirty="0">
              <a:latin typeface="Open Sans" panose="020B0606030504020204" pitchFamily="34" charset="0"/>
              <a:ea typeface="Open Sans" panose="020B0606030504020204" pitchFamily="34" charset="0"/>
              <a:cs typeface="Open Sans" panose="020B0606030504020204" pitchFamily="34" charset="0"/>
            </a:rPr>
            <a:t>FX</a:t>
          </a:r>
        </a:p>
      </dgm:t>
    </dgm:pt>
    <dgm:pt modelId="{88924B4F-7BC9-451F-A32A-90A800637EAF}" type="parTrans" cxnId="{7B926472-7C60-40C3-B37B-F5E088B1AC6B}">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EEC07B7-719E-4C13-BEA8-B2D03C4AB255}" type="sibTrans" cxnId="{7B926472-7C60-40C3-B37B-F5E088B1AC6B}">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67F8AB79-AFEA-4B70-9FA5-D425AA010271}">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00CF8850-5CEC-4B32-843D-29155E888042}" type="parTrans" cxnId="{E0B0311C-B506-4D22-AF69-9C56F803E5C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C43643B-FE25-4731-B5A2-3CD89DF737CF}" type="sibTrans" cxnId="{E0B0311C-B506-4D22-AF69-9C56F803E5C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D114C573-18D2-4F55-8CE2-622FB2F342D6}">
      <dgm:prSet custT="1"/>
      <dgm:spPr/>
      <dgm:t>
        <a:bodyPr/>
        <a:lstStyle/>
        <a:p>
          <a:r>
            <a:rPr lang="es-MX" sz="1600" dirty="0">
              <a:latin typeface="Open Sans" panose="020B0606030504020204" pitchFamily="34" charset="0"/>
              <a:ea typeface="Open Sans" panose="020B0606030504020204" pitchFamily="34" charset="0"/>
              <a:cs typeface="Open Sans" panose="020B0606030504020204" pitchFamily="34" charset="0"/>
            </a:rPr>
            <a:t>Serie A</a:t>
          </a:r>
        </a:p>
      </dgm:t>
    </dgm:pt>
    <dgm:pt modelId="{3BBA83C6-BF82-456B-BDDF-413B7AF81E50}" type="parTrans" cxnId="{3E915C56-A90F-4D63-A5F7-0BF7D2895F34}">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2E1E8262-FA7F-449D-BFCC-83763B8E93F8}" type="sibTrans" cxnId="{3E915C56-A90F-4D63-A5F7-0BF7D2895F34}">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2D9ECA64-8846-4C5B-90C7-FC4B9E3B7AC2}" type="pres">
      <dgm:prSet presAssocID="{C84197ED-9495-4D04-91CA-F72852811700}" presName="Name0" presStyleCnt="0">
        <dgm:presLayoutVars>
          <dgm:chMax/>
          <dgm:chPref/>
          <dgm:dir/>
        </dgm:presLayoutVars>
      </dgm:prSet>
      <dgm:spPr/>
    </dgm:pt>
    <dgm:pt modelId="{95BE2202-100D-4140-A2F2-2671771A0A0C}" type="pres">
      <dgm:prSet presAssocID="{2F16A6B8-79AE-43CB-97B2-4030B7731D80}" presName="composite" presStyleCnt="0">
        <dgm:presLayoutVars>
          <dgm:chMax val="1"/>
          <dgm:chPref val="1"/>
        </dgm:presLayoutVars>
      </dgm:prSet>
      <dgm:spPr/>
    </dgm:pt>
    <dgm:pt modelId="{BAD7250E-B22F-40F3-9F84-C94145EF015A}" type="pres">
      <dgm:prSet presAssocID="{2F16A6B8-79AE-43CB-97B2-4030B7731D80}" presName="Accent" presStyleLbl="trAlignAcc1" presStyleIdx="0" presStyleCnt="4">
        <dgm:presLayoutVars>
          <dgm:chMax val="0"/>
          <dgm:chPref val="0"/>
        </dgm:presLayoutVars>
      </dgm:prSet>
      <dgm:spPr/>
    </dgm:pt>
    <dgm:pt modelId="{D30D1B0C-9410-4850-BA15-6EEEDACE5292}" type="pres">
      <dgm:prSet presAssocID="{2F16A6B8-79AE-43CB-97B2-4030B7731D80}" presName="Image" presStyleLbl="alignImgPlace1" presStyleIdx="0" presStyleCnt="4">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dgm:spPr>
    </dgm:pt>
    <dgm:pt modelId="{31E9B3B9-5294-4B33-9920-A8DEF56BDDE1}" type="pres">
      <dgm:prSet presAssocID="{2F16A6B8-79AE-43CB-97B2-4030B7731D80}" presName="ChildComposite" presStyleCnt="0"/>
      <dgm:spPr/>
    </dgm:pt>
    <dgm:pt modelId="{4B4B06B7-10F6-4370-B092-7536C603A426}" type="pres">
      <dgm:prSet presAssocID="{2F16A6B8-79AE-43CB-97B2-4030B7731D80}" presName="Child" presStyleLbl="node1" presStyleIdx="0" presStyleCnt="4">
        <dgm:presLayoutVars>
          <dgm:chMax val="0"/>
          <dgm:chPref val="0"/>
          <dgm:bulletEnabled val="1"/>
        </dgm:presLayoutVars>
      </dgm:prSet>
      <dgm:spPr/>
    </dgm:pt>
    <dgm:pt modelId="{4BD8A2C7-3DFA-43B3-875D-1820F93FC164}" type="pres">
      <dgm:prSet presAssocID="{2F16A6B8-79AE-43CB-97B2-4030B7731D80}" presName="Parent" presStyleLbl="revTx" presStyleIdx="0" presStyleCnt="4">
        <dgm:presLayoutVars>
          <dgm:chMax val="1"/>
          <dgm:chPref val="0"/>
          <dgm:bulletEnabled val="1"/>
        </dgm:presLayoutVars>
      </dgm:prSet>
      <dgm:spPr/>
    </dgm:pt>
    <dgm:pt modelId="{367E885D-E5FE-466D-AD27-3ACF1A3C22C8}" type="pres">
      <dgm:prSet presAssocID="{32529E2D-A393-4A5C-9C7B-4014A92B8B04}" presName="sibTrans" presStyleCnt="0"/>
      <dgm:spPr/>
    </dgm:pt>
    <dgm:pt modelId="{E70AE46D-9BE9-4AF1-B1F2-6F01E6FC7B32}" type="pres">
      <dgm:prSet presAssocID="{4A4C93DC-C335-468F-97D3-7F067193FCBA}" presName="composite" presStyleCnt="0">
        <dgm:presLayoutVars>
          <dgm:chMax val="1"/>
          <dgm:chPref val="1"/>
        </dgm:presLayoutVars>
      </dgm:prSet>
      <dgm:spPr/>
    </dgm:pt>
    <dgm:pt modelId="{44563505-1703-4AAE-94B4-1F2B05CDBEE6}" type="pres">
      <dgm:prSet presAssocID="{4A4C93DC-C335-468F-97D3-7F067193FCBA}" presName="Accent" presStyleLbl="trAlignAcc1" presStyleIdx="1" presStyleCnt="4">
        <dgm:presLayoutVars>
          <dgm:chMax val="0"/>
          <dgm:chPref val="0"/>
        </dgm:presLayoutVars>
      </dgm:prSet>
      <dgm:spPr/>
    </dgm:pt>
    <dgm:pt modelId="{61D19B55-965C-48D4-990B-1DB5773161AC}" type="pres">
      <dgm:prSet presAssocID="{4A4C93DC-C335-468F-97D3-7F067193FCBA}" presName="Image" presStyleLbl="alignImgPlace1" presStyleIdx="1" presStyleCnt="4">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8B905133-F6B6-40DB-A6D4-FC403AAF352D}" type="pres">
      <dgm:prSet presAssocID="{4A4C93DC-C335-468F-97D3-7F067193FCBA}" presName="ChildComposite" presStyleCnt="0"/>
      <dgm:spPr/>
    </dgm:pt>
    <dgm:pt modelId="{532CBE38-FF89-4E4B-9CA6-29301B7AC4FF}" type="pres">
      <dgm:prSet presAssocID="{4A4C93DC-C335-468F-97D3-7F067193FCBA}" presName="Child" presStyleLbl="node1" presStyleIdx="1" presStyleCnt="4">
        <dgm:presLayoutVars>
          <dgm:chMax val="0"/>
          <dgm:chPref val="0"/>
          <dgm:bulletEnabled val="1"/>
        </dgm:presLayoutVars>
      </dgm:prSet>
      <dgm:spPr/>
    </dgm:pt>
    <dgm:pt modelId="{2C2144FC-3EEC-4357-B901-0AD365BB50D0}" type="pres">
      <dgm:prSet presAssocID="{4A4C93DC-C335-468F-97D3-7F067193FCBA}" presName="Parent" presStyleLbl="revTx" presStyleIdx="1" presStyleCnt="4">
        <dgm:presLayoutVars>
          <dgm:chMax val="1"/>
          <dgm:chPref val="0"/>
          <dgm:bulletEnabled val="1"/>
        </dgm:presLayoutVars>
      </dgm:prSet>
      <dgm:spPr/>
    </dgm:pt>
    <dgm:pt modelId="{F8D641CB-7B6B-4C86-B07B-5A6381310E84}" type="pres">
      <dgm:prSet presAssocID="{0EA29508-2CD9-49C4-A610-91DA7A25BC6A}" presName="sibTrans" presStyleCnt="0"/>
      <dgm:spPr/>
    </dgm:pt>
    <dgm:pt modelId="{4CE44B84-5098-4DC5-985A-A80562FC7488}" type="pres">
      <dgm:prSet presAssocID="{A1FF55C6-5E77-486D-8197-25F56AC00C07}" presName="composite" presStyleCnt="0">
        <dgm:presLayoutVars>
          <dgm:chMax val="1"/>
          <dgm:chPref val="1"/>
        </dgm:presLayoutVars>
      </dgm:prSet>
      <dgm:spPr/>
    </dgm:pt>
    <dgm:pt modelId="{C23B7F91-2166-4CFD-A962-7DDC5F87DE58}" type="pres">
      <dgm:prSet presAssocID="{A1FF55C6-5E77-486D-8197-25F56AC00C07}" presName="Accent" presStyleLbl="trAlignAcc1" presStyleIdx="2" presStyleCnt="4">
        <dgm:presLayoutVars>
          <dgm:chMax val="0"/>
          <dgm:chPref val="0"/>
        </dgm:presLayoutVars>
      </dgm:prSet>
      <dgm:spPr/>
    </dgm:pt>
    <dgm:pt modelId="{4587CED4-B7E8-4592-ABBC-EDB0CAFF1FA7}" type="pres">
      <dgm:prSet presAssocID="{A1FF55C6-5E77-486D-8197-25F56AC00C07}" presName="Image" presStyleLbl="alignImgPlace1" presStyleIdx="2" presStyleCnt="4">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C4167C5C-649C-4432-965E-D183658B1EB9}" type="pres">
      <dgm:prSet presAssocID="{A1FF55C6-5E77-486D-8197-25F56AC00C07}" presName="ChildComposite" presStyleCnt="0"/>
      <dgm:spPr/>
    </dgm:pt>
    <dgm:pt modelId="{31EB7022-5CB5-47CB-9A2C-FD49706EE36E}" type="pres">
      <dgm:prSet presAssocID="{A1FF55C6-5E77-486D-8197-25F56AC00C07}" presName="Child" presStyleLbl="node1" presStyleIdx="2" presStyleCnt="4">
        <dgm:presLayoutVars>
          <dgm:chMax val="0"/>
          <dgm:chPref val="0"/>
          <dgm:bulletEnabled val="1"/>
        </dgm:presLayoutVars>
      </dgm:prSet>
      <dgm:spPr/>
    </dgm:pt>
    <dgm:pt modelId="{F7B2BB5E-5326-4A62-A0A1-8E6605339905}" type="pres">
      <dgm:prSet presAssocID="{A1FF55C6-5E77-486D-8197-25F56AC00C07}" presName="Parent" presStyleLbl="revTx" presStyleIdx="2" presStyleCnt="4">
        <dgm:presLayoutVars>
          <dgm:chMax val="1"/>
          <dgm:chPref val="0"/>
          <dgm:bulletEnabled val="1"/>
        </dgm:presLayoutVars>
      </dgm:prSet>
      <dgm:spPr/>
    </dgm:pt>
    <dgm:pt modelId="{FE94899D-AB87-4961-8F77-9D5A96E66EDD}" type="pres">
      <dgm:prSet presAssocID="{944C6D6F-6E3C-42F0-AB94-A2A120C1EC73}" presName="sibTrans" presStyleCnt="0"/>
      <dgm:spPr/>
    </dgm:pt>
    <dgm:pt modelId="{225AD23E-4095-44FD-8222-BB42E08261EB}" type="pres">
      <dgm:prSet presAssocID="{67F8AB79-AFEA-4B70-9FA5-D425AA010271}" presName="composite" presStyleCnt="0">
        <dgm:presLayoutVars>
          <dgm:chMax val="1"/>
          <dgm:chPref val="1"/>
        </dgm:presLayoutVars>
      </dgm:prSet>
      <dgm:spPr/>
    </dgm:pt>
    <dgm:pt modelId="{C0201A02-943F-4B52-A850-3ABCA3E45985}" type="pres">
      <dgm:prSet presAssocID="{67F8AB79-AFEA-4B70-9FA5-D425AA010271}" presName="Accent" presStyleLbl="trAlignAcc1" presStyleIdx="3" presStyleCnt="4">
        <dgm:presLayoutVars>
          <dgm:chMax val="0"/>
          <dgm:chPref val="0"/>
        </dgm:presLayoutVars>
      </dgm:prSet>
      <dgm:spPr/>
    </dgm:pt>
    <dgm:pt modelId="{C49F8AC5-B37C-45BD-94E2-401873AD1160}" type="pres">
      <dgm:prSet presAssocID="{67F8AB79-AFEA-4B70-9FA5-D425AA010271}" presName="Image" presStyleLbl="alignImgPlace1" presStyleIdx="3" presStyleCnt="4">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2C224295-DF0F-46D3-A2DF-2D4DE76F41EF}" type="pres">
      <dgm:prSet presAssocID="{67F8AB79-AFEA-4B70-9FA5-D425AA010271}" presName="ChildComposite" presStyleCnt="0"/>
      <dgm:spPr/>
    </dgm:pt>
    <dgm:pt modelId="{6CABDC71-B3C0-4CFB-87E1-1E8DE04F04A9}" type="pres">
      <dgm:prSet presAssocID="{67F8AB79-AFEA-4B70-9FA5-D425AA010271}" presName="Child" presStyleLbl="node1" presStyleIdx="3" presStyleCnt="4">
        <dgm:presLayoutVars>
          <dgm:chMax val="0"/>
          <dgm:chPref val="0"/>
          <dgm:bulletEnabled val="1"/>
        </dgm:presLayoutVars>
      </dgm:prSet>
      <dgm:spPr/>
    </dgm:pt>
    <dgm:pt modelId="{2DB43352-1CF8-4E3D-A0D2-98E522421287}" type="pres">
      <dgm:prSet presAssocID="{67F8AB79-AFEA-4B70-9FA5-D425AA010271}" presName="Parent" presStyleLbl="revTx" presStyleIdx="3" presStyleCnt="4">
        <dgm:presLayoutVars>
          <dgm:chMax val="1"/>
          <dgm:chPref val="0"/>
          <dgm:bulletEnabled val="1"/>
        </dgm:presLayoutVars>
      </dgm:prSet>
      <dgm:spPr/>
    </dgm:pt>
  </dgm:ptLst>
  <dgm:cxnLst>
    <dgm:cxn modelId="{E0B0311C-B506-4D22-AF69-9C56F803E5CA}" srcId="{C84197ED-9495-4D04-91CA-F72852811700}" destId="{67F8AB79-AFEA-4B70-9FA5-D425AA010271}" srcOrd="3" destOrd="0" parTransId="{00CF8850-5CEC-4B32-843D-29155E888042}" sibTransId="{3C43643B-FE25-4731-B5A2-3CD89DF737CF}"/>
    <dgm:cxn modelId="{ABD0D41F-6659-4533-8638-FF05634200A2}" type="presOf" srcId="{2F16A6B8-79AE-43CB-97B2-4030B7731D80}" destId="{4BD8A2C7-3DFA-43B3-875D-1820F93FC164}" srcOrd="0" destOrd="0" presId="urn:microsoft.com/office/officeart/2008/layout/CaptionedPictures"/>
    <dgm:cxn modelId="{5DFAB334-8E35-4526-B3BC-6A40ACF12B4D}" type="presOf" srcId="{D114C573-18D2-4F55-8CE2-622FB2F342D6}" destId="{6CABDC71-B3C0-4CFB-87E1-1E8DE04F04A9}" srcOrd="0" destOrd="0" presId="urn:microsoft.com/office/officeart/2008/layout/CaptionedPictures"/>
    <dgm:cxn modelId="{07EA893F-7719-4609-A226-10AAFFB0B1E2}" srcId="{C84197ED-9495-4D04-91CA-F72852811700}" destId="{4A4C93DC-C335-468F-97D3-7F067193FCBA}" srcOrd="1" destOrd="0" parTransId="{328981EC-9BA9-4E51-BCD7-579C8ED60A00}" sibTransId="{0EA29508-2CD9-49C4-A610-91DA7A25BC6A}"/>
    <dgm:cxn modelId="{38E8076A-B997-4B95-902C-650696D8E6CF}" type="presOf" srcId="{FFE4864E-18EA-48B0-A74C-1BA60B37509E}" destId="{532CBE38-FF89-4E4B-9CA6-29301B7AC4FF}" srcOrd="0" destOrd="0" presId="urn:microsoft.com/office/officeart/2008/layout/CaptionedPictures"/>
    <dgm:cxn modelId="{7B926472-7C60-40C3-B37B-F5E088B1AC6B}" srcId="{A1FF55C6-5E77-486D-8197-25F56AC00C07}" destId="{59B4406B-FE42-4261-AA8A-DF49BEF9E3A5}" srcOrd="0" destOrd="0" parTransId="{88924B4F-7BC9-451F-A32A-90A800637EAF}" sibTransId="{3EEC07B7-719E-4C13-BEA8-B2D03C4AB255}"/>
    <dgm:cxn modelId="{3E915C56-A90F-4D63-A5F7-0BF7D2895F34}" srcId="{67F8AB79-AFEA-4B70-9FA5-D425AA010271}" destId="{D114C573-18D2-4F55-8CE2-622FB2F342D6}" srcOrd="0" destOrd="0" parTransId="{3BBA83C6-BF82-456B-BDDF-413B7AF81E50}" sibTransId="{2E1E8262-FA7F-449D-BFCC-83763B8E93F8}"/>
    <dgm:cxn modelId="{8307F15A-B527-4744-83AB-27C20A4271EB}" srcId="{C84197ED-9495-4D04-91CA-F72852811700}" destId="{A1FF55C6-5E77-486D-8197-25F56AC00C07}" srcOrd="2" destOrd="0" parTransId="{7C76C5EE-4FB2-49A5-A239-7E27549335E2}" sibTransId="{944C6D6F-6E3C-42F0-AB94-A2A120C1EC73}"/>
    <dgm:cxn modelId="{64154E7E-FCEF-47F1-A547-163673AA1DB0}" type="presOf" srcId="{C3B085BA-AE58-4544-8FAE-E4C038A33BEF}" destId="{4B4B06B7-10F6-4370-B092-7536C603A426}" srcOrd="0" destOrd="0" presId="urn:microsoft.com/office/officeart/2008/layout/CaptionedPictures"/>
    <dgm:cxn modelId="{7989D89A-D459-4A98-BC9C-7F0302C849FC}" type="presOf" srcId="{C84197ED-9495-4D04-91CA-F72852811700}" destId="{2D9ECA64-8846-4C5B-90C7-FC4B9E3B7AC2}" srcOrd="0" destOrd="0" presId="urn:microsoft.com/office/officeart/2008/layout/CaptionedPictures"/>
    <dgm:cxn modelId="{3153D69D-3D8E-4190-A73F-9EFE2B37928D}" srcId="{2F16A6B8-79AE-43CB-97B2-4030B7731D80}" destId="{C3B085BA-AE58-4544-8FAE-E4C038A33BEF}" srcOrd="0" destOrd="0" parTransId="{DAD600D4-39CA-4342-8310-F6073F805CDF}" sibTransId="{F77D9B9A-24AF-4308-9FC2-A8E31678A3C1}"/>
    <dgm:cxn modelId="{647CC4B6-7640-44CD-9EE6-7A65B4EF76F1}" type="presOf" srcId="{67F8AB79-AFEA-4B70-9FA5-D425AA010271}" destId="{2DB43352-1CF8-4E3D-A0D2-98E522421287}" srcOrd="0" destOrd="0" presId="urn:microsoft.com/office/officeart/2008/layout/CaptionedPictures"/>
    <dgm:cxn modelId="{FB32F4B8-4EF5-4C75-BFC7-A6CA423B47DC}" type="presOf" srcId="{4A4C93DC-C335-468F-97D3-7F067193FCBA}" destId="{2C2144FC-3EEC-4357-B901-0AD365BB50D0}" srcOrd="0" destOrd="0" presId="urn:microsoft.com/office/officeart/2008/layout/CaptionedPictures"/>
    <dgm:cxn modelId="{7540F8C6-2D1C-496E-A25A-1FB41A275D66}" type="presOf" srcId="{A1FF55C6-5E77-486D-8197-25F56AC00C07}" destId="{F7B2BB5E-5326-4A62-A0A1-8E6605339905}" srcOrd="0" destOrd="0" presId="urn:microsoft.com/office/officeart/2008/layout/CaptionedPictures"/>
    <dgm:cxn modelId="{7D7559D7-8CC1-4E78-91D1-0D5F8D90EED2}" srcId="{4A4C93DC-C335-468F-97D3-7F067193FCBA}" destId="{FFE4864E-18EA-48B0-A74C-1BA60B37509E}" srcOrd="0" destOrd="0" parTransId="{1D605540-6567-4585-B178-114E8866714B}" sibTransId="{1884C90E-8CF9-4314-AD09-B8C019336CCA}"/>
    <dgm:cxn modelId="{FFAE0CE0-FD71-45F9-99CD-FDED4F354C5A}" srcId="{C84197ED-9495-4D04-91CA-F72852811700}" destId="{2F16A6B8-79AE-43CB-97B2-4030B7731D80}" srcOrd="0" destOrd="0" parTransId="{E3D5574E-1EE9-4925-82C8-FA9FD14AD8B0}" sibTransId="{32529E2D-A393-4A5C-9C7B-4014A92B8B04}"/>
    <dgm:cxn modelId="{48A1EAE5-E223-4E0A-BA6A-F43D35B1929E}" type="presOf" srcId="{59B4406B-FE42-4261-AA8A-DF49BEF9E3A5}" destId="{31EB7022-5CB5-47CB-9A2C-FD49706EE36E}" srcOrd="0" destOrd="0" presId="urn:microsoft.com/office/officeart/2008/layout/CaptionedPictures"/>
    <dgm:cxn modelId="{F2C08C31-8608-483D-BECE-35EB3FE43A5C}" type="presParOf" srcId="{2D9ECA64-8846-4C5B-90C7-FC4B9E3B7AC2}" destId="{95BE2202-100D-4140-A2F2-2671771A0A0C}" srcOrd="0" destOrd="0" presId="urn:microsoft.com/office/officeart/2008/layout/CaptionedPictures"/>
    <dgm:cxn modelId="{5BA0FEBB-93A4-4D4A-8373-F301B36EA0A5}" type="presParOf" srcId="{95BE2202-100D-4140-A2F2-2671771A0A0C}" destId="{BAD7250E-B22F-40F3-9F84-C94145EF015A}" srcOrd="0" destOrd="0" presId="urn:microsoft.com/office/officeart/2008/layout/CaptionedPictures"/>
    <dgm:cxn modelId="{A5ADB698-3842-44B2-9DB5-FA1047481D7A}" type="presParOf" srcId="{95BE2202-100D-4140-A2F2-2671771A0A0C}" destId="{D30D1B0C-9410-4850-BA15-6EEEDACE5292}" srcOrd="1" destOrd="0" presId="urn:microsoft.com/office/officeart/2008/layout/CaptionedPictures"/>
    <dgm:cxn modelId="{624B5A27-8FC2-4C03-BEDE-752F1F76FA4C}" type="presParOf" srcId="{95BE2202-100D-4140-A2F2-2671771A0A0C}" destId="{31E9B3B9-5294-4B33-9920-A8DEF56BDDE1}" srcOrd="2" destOrd="0" presId="urn:microsoft.com/office/officeart/2008/layout/CaptionedPictures"/>
    <dgm:cxn modelId="{DFB71A6F-FFCF-4848-9AC9-5933FC1DAA19}" type="presParOf" srcId="{31E9B3B9-5294-4B33-9920-A8DEF56BDDE1}" destId="{4B4B06B7-10F6-4370-B092-7536C603A426}" srcOrd="0" destOrd="0" presId="urn:microsoft.com/office/officeart/2008/layout/CaptionedPictures"/>
    <dgm:cxn modelId="{CAA6496C-5BA0-4C50-A876-9F02D1DAFC0E}" type="presParOf" srcId="{31E9B3B9-5294-4B33-9920-A8DEF56BDDE1}" destId="{4BD8A2C7-3DFA-43B3-875D-1820F93FC164}" srcOrd="1" destOrd="0" presId="urn:microsoft.com/office/officeart/2008/layout/CaptionedPictures"/>
    <dgm:cxn modelId="{A35731BB-103B-4BD1-97EE-EEA1176E92C3}" type="presParOf" srcId="{2D9ECA64-8846-4C5B-90C7-FC4B9E3B7AC2}" destId="{367E885D-E5FE-466D-AD27-3ACF1A3C22C8}" srcOrd="1" destOrd="0" presId="urn:microsoft.com/office/officeart/2008/layout/CaptionedPictures"/>
    <dgm:cxn modelId="{AA1E4EC0-E3E2-40DA-A56E-E6E9F15C5FA5}" type="presParOf" srcId="{2D9ECA64-8846-4C5B-90C7-FC4B9E3B7AC2}" destId="{E70AE46D-9BE9-4AF1-B1F2-6F01E6FC7B32}" srcOrd="2" destOrd="0" presId="urn:microsoft.com/office/officeart/2008/layout/CaptionedPictures"/>
    <dgm:cxn modelId="{E6DCE8FD-472A-42C5-BB20-84AC06AF4D52}" type="presParOf" srcId="{E70AE46D-9BE9-4AF1-B1F2-6F01E6FC7B32}" destId="{44563505-1703-4AAE-94B4-1F2B05CDBEE6}" srcOrd="0" destOrd="0" presId="urn:microsoft.com/office/officeart/2008/layout/CaptionedPictures"/>
    <dgm:cxn modelId="{F5724C29-6650-4F49-AF27-036CCCDC396B}" type="presParOf" srcId="{E70AE46D-9BE9-4AF1-B1F2-6F01E6FC7B32}" destId="{61D19B55-965C-48D4-990B-1DB5773161AC}" srcOrd="1" destOrd="0" presId="urn:microsoft.com/office/officeart/2008/layout/CaptionedPictures"/>
    <dgm:cxn modelId="{546AD84C-D432-4297-8A1E-CEFF37E74973}" type="presParOf" srcId="{E70AE46D-9BE9-4AF1-B1F2-6F01E6FC7B32}" destId="{8B905133-F6B6-40DB-A6D4-FC403AAF352D}" srcOrd="2" destOrd="0" presId="urn:microsoft.com/office/officeart/2008/layout/CaptionedPictures"/>
    <dgm:cxn modelId="{5AFB153C-E9F4-4CBB-ADF6-284F956A3A8D}" type="presParOf" srcId="{8B905133-F6B6-40DB-A6D4-FC403AAF352D}" destId="{532CBE38-FF89-4E4B-9CA6-29301B7AC4FF}" srcOrd="0" destOrd="0" presId="urn:microsoft.com/office/officeart/2008/layout/CaptionedPictures"/>
    <dgm:cxn modelId="{4682FC61-A54C-4A2D-AEB4-66D4DC10AA28}" type="presParOf" srcId="{8B905133-F6B6-40DB-A6D4-FC403AAF352D}" destId="{2C2144FC-3EEC-4357-B901-0AD365BB50D0}" srcOrd="1" destOrd="0" presId="urn:microsoft.com/office/officeart/2008/layout/CaptionedPictures"/>
    <dgm:cxn modelId="{A4FD66CD-9A07-4D58-93EE-453C921DC57D}" type="presParOf" srcId="{2D9ECA64-8846-4C5B-90C7-FC4B9E3B7AC2}" destId="{F8D641CB-7B6B-4C86-B07B-5A6381310E84}" srcOrd="3" destOrd="0" presId="urn:microsoft.com/office/officeart/2008/layout/CaptionedPictures"/>
    <dgm:cxn modelId="{135813E1-873D-493F-B1E0-63C5279EC2DA}" type="presParOf" srcId="{2D9ECA64-8846-4C5B-90C7-FC4B9E3B7AC2}" destId="{4CE44B84-5098-4DC5-985A-A80562FC7488}" srcOrd="4" destOrd="0" presId="urn:microsoft.com/office/officeart/2008/layout/CaptionedPictures"/>
    <dgm:cxn modelId="{FB7A3770-E794-4B2F-A192-132853C2EE3D}" type="presParOf" srcId="{4CE44B84-5098-4DC5-985A-A80562FC7488}" destId="{C23B7F91-2166-4CFD-A962-7DDC5F87DE58}" srcOrd="0" destOrd="0" presId="urn:microsoft.com/office/officeart/2008/layout/CaptionedPictures"/>
    <dgm:cxn modelId="{928E0DDB-EC08-43D0-98B8-010527D75E19}" type="presParOf" srcId="{4CE44B84-5098-4DC5-985A-A80562FC7488}" destId="{4587CED4-B7E8-4592-ABBC-EDB0CAFF1FA7}" srcOrd="1" destOrd="0" presId="urn:microsoft.com/office/officeart/2008/layout/CaptionedPictures"/>
    <dgm:cxn modelId="{6FB9F4EC-CDFC-4703-BE61-2436F809C90B}" type="presParOf" srcId="{4CE44B84-5098-4DC5-985A-A80562FC7488}" destId="{C4167C5C-649C-4432-965E-D183658B1EB9}" srcOrd="2" destOrd="0" presId="urn:microsoft.com/office/officeart/2008/layout/CaptionedPictures"/>
    <dgm:cxn modelId="{7CA5EF43-6603-4580-BD52-057DF4868822}" type="presParOf" srcId="{C4167C5C-649C-4432-965E-D183658B1EB9}" destId="{31EB7022-5CB5-47CB-9A2C-FD49706EE36E}" srcOrd="0" destOrd="0" presId="urn:microsoft.com/office/officeart/2008/layout/CaptionedPictures"/>
    <dgm:cxn modelId="{DB56C834-078D-4288-B6CA-68D91D0F5291}" type="presParOf" srcId="{C4167C5C-649C-4432-965E-D183658B1EB9}" destId="{F7B2BB5E-5326-4A62-A0A1-8E6605339905}" srcOrd="1" destOrd="0" presId="urn:microsoft.com/office/officeart/2008/layout/CaptionedPictures"/>
    <dgm:cxn modelId="{4203DB0F-740F-4E02-92E6-F729C317E8C2}" type="presParOf" srcId="{2D9ECA64-8846-4C5B-90C7-FC4B9E3B7AC2}" destId="{FE94899D-AB87-4961-8F77-9D5A96E66EDD}" srcOrd="5" destOrd="0" presId="urn:microsoft.com/office/officeart/2008/layout/CaptionedPictures"/>
    <dgm:cxn modelId="{75351E34-68B8-49AA-8813-21CA5681206E}" type="presParOf" srcId="{2D9ECA64-8846-4C5B-90C7-FC4B9E3B7AC2}" destId="{225AD23E-4095-44FD-8222-BB42E08261EB}" srcOrd="6" destOrd="0" presId="urn:microsoft.com/office/officeart/2008/layout/CaptionedPictures"/>
    <dgm:cxn modelId="{225CD879-86E9-46D3-B77F-DBEED1552D31}" type="presParOf" srcId="{225AD23E-4095-44FD-8222-BB42E08261EB}" destId="{C0201A02-943F-4B52-A850-3ABCA3E45985}" srcOrd="0" destOrd="0" presId="urn:microsoft.com/office/officeart/2008/layout/CaptionedPictures"/>
    <dgm:cxn modelId="{08166A93-D864-41A1-99F2-27229C4979D3}" type="presParOf" srcId="{225AD23E-4095-44FD-8222-BB42E08261EB}" destId="{C49F8AC5-B37C-45BD-94E2-401873AD1160}" srcOrd="1" destOrd="0" presId="urn:microsoft.com/office/officeart/2008/layout/CaptionedPictures"/>
    <dgm:cxn modelId="{49CF654B-CF49-4229-9535-B7A275872919}" type="presParOf" srcId="{225AD23E-4095-44FD-8222-BB42E08261EB}" destId="{2C224295-DF0F-46D3-A2DF-2D4DE76F41EF}" srcOrd="2" destOrd="0" presId="urn:microsoft.com/office/officeart/2008/layout/CaptionedPictures"/>
    <dgm:cxn modelId="{B34E1C0D-2FD9-4ED0-999A-A2851A71A923}" type="presParOf" srcId="{2C224295-DF0F-46D3-A2DF-2D4DE76F41EF}" destId="{6CABDC71-B3C0-4CFB-87E1-1E8DE04F04A9}" srcOrd="0" destOrd="0" presId="urn:microsoft.com/office/officeart/2008/layout/CaptionedPictures"/>
    <dgm:cxn modelId="{9EBB24F0-9A6C-4123-A0A0-67C0178E88E1}" type="presParOf" srcId="{2C224295-DF0F-46D3-A2DF-2D4DE76F41EF}" destId="{2DB43352-1CF8-4E3D-A0D2-98E522421287}"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E20EAD-68D9-484B-B659-4852C62383A2}" type="doc">
      <dgm:prSet loTypeId="urn:microsoft.com/office/officeart/2005/8/layout/hList7" loCatId="list" qsTypeId="urn:microsoft.com/office/officeart/2005/8/quickstyle/simple1" qsCatId="simple" csTypeId="urn:microsoft.com/office/officeart/2005/8/colors/colorful4" csCatId="colorful" phldr="1"/>
      <dgm:spPr/>
      <dgm:t>
        <a:bodyPr/>
        <a:lstStyle/>
        <a:p>
          <a:endParaRPr lang="es-MX"/>
        </a:p>
      </dgm:t>
    </dgm:pt>
    <dgm:pt modelId="{A2CB00DC-67DB-44FF-AB2D-AC8084ED2242}">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Videojuegos con gráficos a full.</a:t>
          </a:r>
        </a:p>
      </dgm:t>
    </dgm:pt>
    <dgm:pt modelId="{BF90542B-9CFA-4E3A-A1F1-2983DCEB30BC}" type="parTrans" cxnId="{DA065097-92E9-45B7-A603-18C71ED6374D}">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8E4ECADF-FB92-4C1A-89ED-AD704F8B7EB6}" type="sibTrans" cxnId="{DA065097-92E9-45B7-A603-18C71ED6374D}">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69207B4C-6FA5-479F-A2C2-CF01ACF24C4F}">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Proyectos de edición de video en calidad 8k.</a:t>
          </a:r>
        </a:p>
      </dgm:t>
    </dgm:pt>
    <dgm:pt modelId="{1553FCE4-52B0-4968-BB09-198FA5D29037}" type="parTrans" cxnId="{5B06434E-20A4-478A-9447-062962345C28}">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1567248B-E178-4E36-A45F-01527B9730F4}" type="sibTrans" cxnId="{5B06434E-20A4-478A-9447-062962345C28}">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A9A85D0F-EB23-42B9-A2E3-7428B8A75CC9}">
      <dgm:prSet phldrT="[Texto]" custT="1"/>
      <dgm:spPr/>
      <dgm:t>
        <a:bodyPr/>
        <a:lstStyle/>
        <a:p>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Render, animación y modelado 3D en alto nivel.</a:t>
          </a:r>
        </a:p>
      </dgm:t>
    </dgm:pt>
    <dgm:pt modelId="{CAF1DD26-C941-4B52-8760-B614C5BACFE4}" type="parTrans" cxnId="{8A748745-13E9-4B12-A540-C761FB047B45}">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3231A78E-43A8-43CE-ABCE-CD3EF804D64E}" type="sibTrans" cxnId="{8A748745-13E9-4B12-A540-C761FB047B45}">
      <dgm:prSet/>
      <dgm:spPr/>
      <dgm:t>
        <a:bodyPr/>
        <a:lstStyle/>
        <a:p>
          <a:endParaRPr lang="es-MX" sz="1600">
            <a:solidFill>
              <a:srgbClr val="000000"/>
            </a:solidFill>
            <a:latin typeface="Open Sans" panose="020B0606030504020204" pitchFamily="34" charset="0"/>
            <a:ea typeface="Open Sans" panose="020B0606030504020204" pitchFamily="34" charset="0"/>
            <a:cs typeface="Open Sans" panose="020B0606030504020204" pitchFamily="34" charset="0"/>
          </a:endParaRPr>
        </a:p>
      </dgm:t>
    </dgm:pt>
    <dgm:pt modelId="{735C2CC0-98D6-4303-9FD5-324510591063}" type="pres">
      <dgm:prSet presAssocID="{47E20EAD-68D9-484B-B659-4852C62383A2}" presName="Name0" presStyleCnt="0">
        <dgm:presLayoutVars>
          <dgm:dir/>
          <dgm:resizeHandles val="exact"/>
        </dgm:presLayoutVars>
      </dgm:prSet>
      <dgm:spPr/>
    </dgm:pt>
    <dgm:pt modelId="{A67282CF-A2D0-4E2F-AC5F-1FA2840DB49F}" type="pres">
      <dgm:prSet presAssocID="{47E20EAD-68D9-484B-B659-4852C62383A2}" presName="fgShape" presStyleLbl="fgShp" presStyleIdx="0" presStyleCnt="1"/>
      <dgm:spPr/>
    </dgm:pt>
    <dgm:pt modelId="{016796E4-F05C-4AFD-A4C0-89AF8C00C993}" type="pres">
      <dgm:prSet presAssocID="{47E20EAD-68D9-484B-B659-4852C62383A2}" presName="linComp" presStyleCnt="0"/>
      <dgm:spPr/>
    </dgm:pt>
    <dgm:pt modelId="{54975014-DA5D-4F9E-8576-7897869F8370}" type="pres">
      <dgm:prSet presAssocID="{A2CB00DC-67DB-44FF-AB2D-AC8084ED2242}" presName="compNode" presStyleCnt="0"/>
      <dgm:spPr/>
    </dgm:pt>
    <dgm:pt modelId="{2644C75A-685C-4BB8-A21F-AF9A62F60E01}" type="pres">
      <dgm:prSet presAssocID="{A2CB00DC-67DB-44FF-AB2D-AC8084ED2242}" presName="bkgdShape" presStyleLbl="node1" presStyleIdx="0" presStyleCnt="3"/>
      <dgm:spPr/>
    </dgm:pt>
    <dgm:pt modelId="{EF5E5FDD-87C6-41EC-B894-FA445E97E906}" type="pres">
      <dgm:prSet presAssocID="{A2CB00DC-67DB-44FF-AB2D-AC8084ED2242}" presName="nodeTx" presStyleLbl="node1" presStyleIdx="0" presStyleCnt="3">
        <dgm:presLayoutVars>
          <dgm:bulletEnabled val="1"/>
        </dgm:presLayoutVars>
      </dgm:prSet>
      <dgm:spPr/>
    </dgm:pt>
    <dgm:pt modelId="{AB2654B7-7A2E-453D-B586-DFA81F343F7A}" type="pres">
      <dgm:prSet presAssocID="{A2CB00DC-67DB-44FF-AB2D-AC8084ED2242}" presName="invisiNode" presStyleLbl="node1" presStyleIdx="0" presStyleCnt="3"/>
      <dgm:spPr/>
    </dgm:pt>
    <dgm:pt modelId="{EFBA00AC-9179-4647-9BFA-B198203CADA2}" type="pres">
      <dgm:prSet presAssocID="{A2CB00DC-67DB-44FF-AB2D-AC8084ED2242}"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E4DF8E4A-97C3-470F-A296-822E06AB141E}" type="pres">
      <dgm:prSet presAssocID="{8E4ECADF-FB92-4C1A-89ED-AD704F8B7EB6}" presName="sibTrans" presStyleLbl="sibTrans2D1" presStyleIdx="0" presStyleCnt="0"/>
      <dgm:spPr/>
    </dgm:pt>
    <dgm:pt modelId="{42FBF887-72B3-4C9A-95CB-87ADDEA69613}" type="pres">
      <dgm:prSet presAssocID="{69207B4C-6FA5-479F-A2C2-CF01ACF24C4F}" presName="compNode" presStyleCnt="0"/>
      <dgm:spPr/>
    </dgm:pt>
    <dgm:pt modelId="{310028CB-3ED4-49C2-8626-85778452AC0E}" type="pres">
      <dgm:prSet presAssocID="{69207B4C-6FA5-479F-A2C2-CF01ACF24C4F}" presName="bkgdShape" presStyleLbl="node1" presStyleIdx="1" presStyleCnt="3"/>
      <dgm:spPr/>
    </dgm:pt>
    <dgm:pt modelId="{AB3653E7-0A28-4A45-9453-A63DE50F3A7E}" type="pres">
      <dgm:prSet presAssocID="{69207B4C-6FA5-479F-A2C2-CF01ACF24C4F}" presName="nodeTx" presStyleLbl="node1" presStyleIdx="1" presStyleCnt="3">
        <dgm:presLayoutVars>
          <dgm:bulletEnabled val="1"/>
        </dgm:presLayoutVars>
      </dgm:prSet>
      <dgm:spPr/>
    </dgm:pt>
    <dgm:pt modelId="{D9F9DFDD-0845-440B-9B02-EE9E3F078057}" type="pres">
      <dgm:prSet presAssocID="{69207B4C-6FA5-479F-A2C2-CF01ACF24C4F}" presName="invisiNode" presStyleLbl="node1" presStyleIdx="1" presStyleCnt="3"/>
      <dgm:spPr/>
    </dgm:pt>
    <dgm:pt modelId="{D87A1CE2-FDD1-4F84-B045-9504AEA5639D}" type="pres">
      <dgm:prSet presAssocID="{69207B4C-6FA5-479F-A2C2-CF01ACF24C4F}"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ABA098AD-4919-4C85-B201-E7FB1DFF9A07}" type="pres">
      <dgm:prSet presAssocID="{1567248B-E178-4E36-A45F-01527B9730F4}" presName="sibTrans" presStyleLbl="sibTrans2D1" presStyleIdx="0" presStyleCnt="0"/>
      <dgm:spPr/>
    </dgm:pt>
    <dgm:pt modelId="{A989241B-8C94-4AD9-97DE-1BC12CD5ACBF}" type="pres">
      <dgm:prSet presAssocID="{A9A85D0F-EB23-42B9-A2E3-7428B8A75CC9}" presName="compNode" presStyleCnt="0"/>
      <dgm:spPr/>
    </dgm:pt>
    <dgm:pt modelId="{739198B7-0DEF-49FF-BC25-92ABA5EF3CD1}" type="pres">
      <dgm:prSet presAssocID="{A9A85D0F-EB23-42B9-A2E3-7428B8A75CC9}" presName="bkgdShape" presStyleLbl="node1" presStyleIdx="2" presStyleCnt="3"/>
      <dgm:spPr/>
    </dgm:pt>
    <dgm:pt modelId="{47E3A5EF-9569-4E56-B9BA-5A067C5F6C64}" type="pres">
      <dgm:prSet presAssocID="{A9A85D0F-EB23-42B9-A2E3-7428B8A75CC9}" presName="nodeTx" presStyleLbl="node1" presStyleIdx="2" presStyleCnt="3">
        <dgm:presLayoutVars>
          <dgm:bulletEnabled val="1"/>
        </dgm:presLayoutVars>
      </dgm:prSet>
      <dgm:spPr/>
    </dgm:pt>
    <dgm:pt modelId="{C08E9370-C181-4679-944F-FFD2257B9076}" type="pres">
      <dgm:prSet presAssocID="{A9A85D0F-EB23-42B9-A2E3-7428B8A75CC9}" presName="invisiNode" presStyleLbl="node1" presStyleIdx="2" presStyleCnt="3"/>
      <dgm:spPr/>
    </dgm:pt>
    <dgm:pt modelId="{478E2AF3-2FC9-4322-935A-0D1B8926B45A}" type="pres">
      <dgm:prSet presAssocID="{A9A85D0F-EB23-42B9-A2E3-7428B8A75CC9}"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dgm:spPr>
    </dgm:pt>
  </dgm:ptLst>
  <dgm:cxnLst>
    <dgm:cxn modelId="{6FB1BE00-EDD6-4D4E-BB07-37B523BE9470}" type="presOf" srcId="{A9A85D0F-EB23-42B9-A2E3-7428B8A75CC9}" destId="{739198B7-0DEF-49FF-BC25-92ABA5EF3CD1}" srcOrd="0" destOrd="0" presId="urn:microsoft.com/office/officeart/2005/8/layout/hList7"/>
    <dgm:cxn modelId="{91E3360F-3A4A-4822-AC2D-C7954DF37276}" type="presOf" srcId="{1567248B-E178-4E36-A45F-01527B9730F4}" destId="{ABA098AD-4919-4C85-B201-E7FB1DFF9A07}" srcOrd="0" destOrd="0" presId="urn:microsoft.com/office/officeart/2005/8/layout/hList7"/>
    <dgm:cxn modelId="{1F3FC016-20E4-4430-BA93-5DF53B1BF0DB}" type="presOf" srcId="{A2CB00DC-67DB-44FF-AB2D-AC8084ED2242}" destId="{2644C75A-685C-4BB8-A21F-AF9A62F60E01}" srcOrd="0" destOrd="0" presId="urn:microsoft.com/office/officeart/2005/8/layout/hList7"/>
    <dgm:cxn modelId="{FD254822-3C26-4041-8F22-220699266928}" type="presOf" srcId="{69207B4C-6FA5-479F-A2C2-CF01ACF24C4F}" destId="{310028CB-3ED4-49C2-8626-85778452AC0E}" srcOrd="0" destOrd="0" presId="urn:microsoft.com/office/officeart/2005/8/layout/hList7"/>
    <dgm:cxn modelId="{8A748745-13E9-4B12-A540-C761FB047B45}" srcId="{47E20EAD-68D9-484B-B659-4852C62383A2}" destId="{A9A85D0F-EB23-42B9-A2E3-7428B8A75CC9}" srcOrd="2" destOrd="0" parTransId="{CAF1DD26-C941-4B52-8760-B614C5BACFE4}" sibTransId="{3231A78E-43A8-43CE-ABCE-CD3EF804D64E}"/>
    <dgm:cxn modelId="{47E10566-0569-414E-B56F-F553534EB6D1}" type="presOf" srcId="{A9A85D0F-EB23-42B9-A2E3-7428B8A75CC9}" destId="{47E3A5EF-9569-4E56-B9BA-5A067C5F6C64}" srcOrd="1" destOrd="0" presId="urn:microsoft.com/office/officeart/2005/8/layout/hList7"/>
    <dgm:cxn modelId="{5B06434E-20A4-478A-9447-062962345C28}" srcId="{47E20EAD-68D9-484B-B659-4852C62383A2}" destId="{69207B4C-6FA5-479F-A2C2-CF01ACF24C4F}" srcOrd="1" destOrd="0" parTransId="{1553FCE4-52B0-4968-BB09-198FA5D29037}" sibTransId="{1567248B-E178-4E36-A45F-01527B9730F4}"/>
    <dgm:cxn modelId="{F2AD3777-8EAD-4863-8795-832C9A34B5B5}" type="presOf" srcId="{69207B4C-6FA5-479F-A2C2-CF01ACF24C4F}" destId="{AB3653E7-0A28-4A45-9453-A63DE50F3A7E}" srcOrd="1" destOrd="0" presId="urn:microsoft.com/office/officeart/2005/8/layout/hList7"/>
    <dgm:cxn modelId="{BE3BE282-F05D-4510-B610-759258F63D79}" type="presOf" srcId="{A2CB00DC-67DB-44FF-AB2D-AC8084ED2242}" destId="{EF5E5FDD-87C6-41EC-B894-FA445E97E906}" srcOrd="1" destOrd="0" presId="urn:microsoft.com/office/officeart/2005/8/layout/hList7"/>
    <dgm:cxn modelId="{DA065097-92E9-45B7-A603-18C71ED6374D}" srcId="{47E20EAD-68D9-484B-B659-4852C62383A2}" destId="{A2CB00DC-67DB-44FF-AB2D-AC8084ED2242}" srcOrd="0" destOrd="0" parTransId="{BF90542B-9CFA-4E3A-A1F1-2983DCEB30BC}" sibTransId="{8E4ECADF-FB92-4C1A-89ED-AD704F8B7EB6}"/>
    <dgm:cxn modelId="{09BCE5AF-BFD2-44C4-80AD-1015BE87C629}" type="presOf" srcId="{8E4ECADF-FB92-4C1A-89ED-AD704F8B7EB6}" destId="{E4DF8E4A-97C3-470F-A296-822E06AB141E}" srcOrd="0" destOrd="0" presId="urn:microsoft.com/office/officeart/2005/8/layout/hList7"/>
    <dgm:cxn modelId="{EC21E4CB-C049-45AA-8515-0923EFB37673}" type="presOf" srcId="{47E20EAD-68D9-484B-B659-4852C62383A2}" destId="{735C2CC0-98D6-4303-9FD5-324510591063}" srcOrd="0" destOrd="0" presId="urn:microsoft.com/office/officeart/2005/8/layout/hList7"/>
    <dgm:cxn modelId="{D99C2B7D-B406-4008-982C-F5DAD7EAEB63}" type="presParOf" srcId="{735C2CC0-98D6-4303-9FD5-324510591063}" destId="{A67282CF-A2D0-4E2F-AC5F-1FA2840DB49F}" srcOrd="0" destOrd="0" presId="urn:microsoft.com/office/officeart/2005/8/layout/hList7"/>
    <dgm:cxn modelId="{F2A0CCBC-1D8C-4D5F-9879-49E011A438D7}" type="presParOf" srcId="{735C2CC0-98D6-4303-9FD5-324510591063}" destId="{016796E4-F05C-4AFD-A4C0-89AF8C00C993}" srcOrd="1" destOrd="0" presId="urn:microsoft.com/office/officeart/2005/8/layout/hList7"/>
    <dgm:cxn modelId="{D9F38E32-A244-4B7F-9F05-613F285E005B}" type="presParOf" srcId="{016796E4-F05C-4AFD-A4C0-89AF8C00C993}" destId="{54975014-DA5D-4F9E-8576-7897869F8370}" srcOrd="0" destOrd="0" presId="urn:microsoft.com/office/officeart/2005/8/layout/hList7"/>
    <dgm:cxn modelId="{6441382F-95B0-40D3-8642-3958D5CBF5EC}" type="presParOf" srcId="{54975014-DA5D-4F9E-8576-7897869F8370}" destId="{2644C75A-685C-4BB8-A21F-AF9A62F60E01}" srcOrd="0" destOrd="0" presId="urn:microsoft.com/office/officeart/2005/8/layout/hList7"/>
    <dgm:cxn modelId="{901FABC6-F747-453E-B005-058B61FD5D30}" type="presParOf" srcId="{54975014-DA5D-4F9E-8576-7897869F8370}" destId="{EF5E5FDD-87C6-41EC-B894-FA445E97E906}" srcOrd="1" destOrd="0" presId="urn:microsoft.com/office/officeart/2005/8/layout/hList7"/>
    <dgm:cxn modelId="{F4D37EDA-C249-43A1-957E-60143925DF21}" type="presParOf" srcId="{54975014-DA5D-4F9E-8576-7897869F8370}" destId="{AB2654B7-7A2E-453D-B586-DFA81F343F7A}" srcOrd="2" destOrd="0" presId="urn:microsoft.com/office/officeart/2005/8/layout/hList7"/>
    <dgm:cxn modelId="{A4F1B0D9-1863-4471-B7A8-E49714521765}" type="presParOf" srcId="{54975014-DA5D-4F9E-8576-7897869F8370}" destId="{EFBA00AC-9179-4647-9BFA-B198203CADA2}" srcOrd="3" destOrd="0" presId="urn:microsoft.com/office/officeart/2005/8/layout/hList7"/>
    <dgm:cxn modelId="{E4E725EF-5635-42AF-9DBD-C0814F55B838}" type="presParOf" srcId="{016796E4-F05C-4AFD-A4C0-89AF8C00C993}" destId="{E4DF8E4A-97C3-470F-A296-822E06AB141E}" srcOrd="1" destOrd="0" presId="urn:microsoft.com/office/officeart/2005/8/layout/hList7"/>
    <dgm:cxn modelId="{08AC20F6-FA88-440B-AAA1-70E44446849E}" type="presParOf" srcId="{016796E4-F05C-4AFD-A4C0-89AF8C00C993}" destId="{42FBF887-72B3-4C9A-95CB-87ADDEA69613}" srcOrd="2" destOrd="0" presId="urn:microsoft.com/office/officeart/2005/8/layout/hList7"/>
    <dgm:cxn modelId="{3055F054-79EC-4279-B782-3AC30EB6BC9E}" type="presParOf" srcId="{42FBF887-72B3-4C9A-95CB-87ADDEA69613}" destId="{310028CB-3ED4-49C2-8626-85778452AC0E}" srcOrd="0" destOrd="0" presId="urn:microsoft.com/office/officeart/2005/8/layout/hList7"/>
    <dgm:cxn modelId="{E1A3760D-8AE7-4E06-86DC-F64673AF4B0B}" type="presParOf" srcId="{42FBF887-72B3-4C9A-95CB-87ADDEA69613}" destId="{AB3653E7-0A28-4A45-9453-A63DE50F3A7E}" srcOrd="1" destOrd="0" presId="urn:microsoft.com/office/officeart/2005/8/layout/hList7"/>
    <dgm:cxn modelId="{A469BE74-1989-4448-940C-08499AF7BA5B}" type="presParOf" srcId="{42FBF887-72B3-4C9A-95CB-87ADDEA69613}" destId="{D9F9DFDD-0845-440B-9B02-EE9E3F078057}" srcOrd="2" destOrd="0" presId="urn:microsoft.com/office/officeart/2005/8/layout/hList7"/>
    <dgm:cxn modelId="{FA4B5B13-4453-432B-B4A8-37D11A03190D}" type="presParOf" srcId="{42FBF887-72B3-4C9A-95CB-87ADDEA69613}" destId="{D87A1CE2-FDD1-4F84-B045-9504AEA5639D}" srcOrd="3" destOrd="0" presId="urn:microsoft.com/office/officeart/2005/8/layout/hList7"/>
    <dgm:cxn modelId="{4441A7E8-607A-4F43-88A5-30B73A7954D4}" type="presParOf" srcId="{016796E4-F05C-4AFD-A4C0-89AF8C00C993}" destId="{ABA098AD-4919-4C85-B201-E7FB1DFF9A07}" srcOrd="3" destOrd="0" presId="urn:microsoft.com/office/officeart/2005/8/layout/hList7"/>
    <dgm:cxn modelId="{779F7E8B-DF09-418A-9974-CB5E77510198}" type="presParOf" srcId="{016796E4-F05C-4AFD-A4C0-89AF8C00C993}" destId="{A989241B-8C94-4AD9-97DE-1BC12CD5ACBF}" srcOrd="4" destOrd="0" presId="urn:microsoft.com/office/officeart/2005/8/layout/hList7"/>
    <dgm:cxn modelId="{741AECC1-9689-4A9F-A48D-DECF5A6BEA0A}" type="presParOf" srcId="{A989241B-8C94-4AD9-97DE-1BC12CD5ACBF}" destId="{739198B7-0DEF-49FF-BC25-92ABA5EF3CD1}" srcOrd="0" destOrd="0" presId="urn:microsoft.com/office/officeart/2005/8/layout/hList7"/>
    <dgm:cxn modelId="{FD04E2A0-C105-43C4-BDE8-3BA588CF5CD7}" type="presParOf" srcId="{A989241B-8C94-4AD9-97DE-1BC12CD5ACBF}" destId="{47E3A5EF-9569-4E56-B9BA-5A067C5F6C64}" srcOrd="1" destOrd="0" presId="urn:microsoft.com/office/officeart/2005/8/layout/hList7"/>
    <dgm:cxn modelId="{3678CEEB-DC40-4F73-BE88-5122CDBCA27B}" type="presParOf" srcId="{A989241B-8C94-4AD9-97DE-1BC12CD5ACBF}" destId="{C08E9370-C181-4679-944F-FFD2257B9076}" srcOrd="2" destOrd="0" presId="urn:microsoft.com/office/officeart/2005/8/layout/hList7"/>
    <dgm:cxn modelId="{33B43EF3-6016-41AA-9173-F75FBF7F3398}" type="presParOf" srcId="{A989241B-8C94-4AD9-97DE-1BC12CD5ACBF}" destId="{478E2AF3-2FC9-4322-935A-0D1B8926B45A}"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4197ED-9495-4D04-91CA-F72852811700}"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s-MX"/>
        </a:p>
      </dgm:t>
    </dgm:pt>
    <dgm:pt modelId="{2F16A6B8-79AE-43CB-97B2-4030B7731D80}">
      <dgm:prSet phldrT="[Texto]" phldr="1"/>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E3D5574E-1EE9-4925-82C8-FA9FD14AD8B0}" type="parTrans" cxnId="{FFAE0CE0-FD71-45F9-99CD-FDED4F354C5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2529E2D-A393-4A5C-9C7B-4014A92B8B04}" type="sibTrans" cxnId="{FFAE0CE0-FD71-45F9-99CD-FDED4F354C5A}">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C3B085BA-AE58-4544-8FAE-E4C038A33BEF}">
      <dgm:prSet phldrT="[Texto]" custT="1"/>
      <dgm:spPr/>
      <dgm:t>
        <a:bodyPr/>
        <a:lstStyle/>
        <a:p>
          <a:r>
            <a:rPr lang="es-MX" sz="1600" dirty="0">
              <a:latin typeface="Open Sans" panose="020B0606030504020204" pitchFamily="34" charset="0"/>
              <a:ea typeface="Open Sans" panose="020B0606030504020204" pitchFamily="34" charset="0"/>
              <a:cs typeface="Open Sans" panose="020B0606030504020204" pitchFamily="34" charset="0"/>
            </a:rPr>
            <a:t>Core X</a:t>
          </a:r>
        </a:p>
      </dgm:t>
    </dgm:pt>
    <dgm:pt modelId="{DAD600D4-39CA-4342-8310-F6073F805CDF}" type="parTrans" cxnId="{3153D69D-3D8E-4190-A73F-9EFE2B37928D}">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F77D9B9A-24AF-4308-9FC2-A8E31678A3C1}" type="sibTrans" cxnId="{3153D69D-3D8E-4190-A73F-9EFE2B37928D}">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4A4C93DC-C335-468F-97D3-7F067193FCBA}">
      <dgm:prSet phldrT="[Texto]" phldr="1"/>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328981EC-9BA9-4E51-BCD7-579C8ED60A00}" type="parTrans" cxnId="{07EA893F-7719-4609-A226-10AAFFB0B1E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0EA29508-2CD9-49C4-A610-91DA7A25BC6A}" type="sibTrans" cxnId="{07EA893F-7719-4609-A226-10AAFFB0B1E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FFE4864E-18EA-48B0-A74C-1BA60B37509E}">
      <dgm:prSet phldrT="[Texto]" custT="1"/>
      <dgm:spPr/>
      <dgm:t>
        <a:bodyPr/>
        <a:lstStyle/>
        <a:p>
          <a:r>
            <a:rPr lang="es-MX" sz="1600" dirty="0" err="1">
              <a:latin typeface="Open Sans" panose="020B0606030504020204" pitchFamily="34" charset="0"/>
              <a:ea typeface="Open Sans" panose="020B0606030504020204" pitchFamily="34" charset="0"/>
              <a:cs typeface="Open Sans" panose="020B0606030504020204" pitchFamily="34" charset="0"/>
            </a:rPr>
            <a:t>Threadripper</a:t>
          </a:r>
          <a:endParaRPr lang="es-MX" sz="1600" dirty="0">
            <a:latin typeface="Open Sans" panose="020B0606030504020204" pitchFamily="34" charset="0"/>
            <a:ea typeface="Open Sans" panose="020B0606030504020204" pitchFamily="34" charset="0"/>
            <a:cs typeface="Open Sans" panose="020B0606030504020204" pitchFamily="34" charset="0"/>
          </a:endParaRPr>
        </a:p>
      </dgm:t>
    </dgm:pt>
    <dgm:pt modelId="{1D605540-6567-4585-B178-114E8866714B}" type="parTrans" cxnId="{7D7559D7-8CC1-4E78-91D1-0D5F8D90EED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1884C90E-8CF9-4314-AD09-B8C019336CCA}" type="sibTrans" cxnId="{7D7559D7-8CC1-4E78-91D1-0D5F8D90EED2}">
      <dgm:prSet/>
      <dgm:spPr/>
      <dgm:t>
        <a:bodyPr/>
        <a:lstStyle/>
        <a:p>
          <a:endParaRPr lang="es-MX">
            <a:latin typeface="Open Sans" panose="020B0606030504020204" pitchFamily="34" charset="0"/>
            <a:ea typeface="Open Sans" panose="020B0606030504020204" pitchFamily="34" charset="0"/>
            <a:cs typeface="Open Sans" panose="020B0606030504020204" pitchFamily="34" charset="0"/>
          </a:endParaRPr>
        </a:p>
      </dgm:t>
    </dgm:pt>
    <dgm:pt modelId="{2D9ECA64-8846-4C5B-90C7-FC4B9E3B7AC2}" type="pres">
      <dgm:prSet presAssocID="{C84197ED-9495-4D04-91CA-F72852811700}" presName="Name0" presStyleCnt="0">
        <dgm:presLayoutVars>
          <dgm:chMax/>
          <dgm:chPref/>
          <dgm:dir/>
        </dgm:presLayoutVars>
      </dgm:prSet>
      <dgm:spPr/>
    </dgm:pt>
    <dgm:pt modelId="{95BE2202-100D-4140-A2F2-2671771A0A0C}" type="pres">
      <dgm:prSet presAssocID="{2F16A6B8-79AE-43CB-97B2-4030B7731D80}" presName="composite" presStyleCnt="0">
        <dgm:presLayoutVars>
          <dgm:chMax val="1"/>
          <dgm:chPref val="1"/>
        </dgm:presLayoutVars>
      </dgm:prSet>
      <dgm:spPr/>
    </dgm:pt>
    <dgm:pt modelId="{BAD7250E-B22F-40F3-9F84-C94145EF015A}" type="pres">
      <dgm:prSet presAssocID="{2F16A6B8-79AE-43CB-97B2-4030B7731D80}" presName="Accent" presStyleLbl="trAlignAcc1" presStyleIdx="0" presStyleCnt="2">
        <dgm:presLayoutVars>
          <dgm:chMax val="0"/>
          <dgm:chPref val="0"/>
        </dgm:presLayoutVars>
      </dgm:prSet>
      <dgm:spPr/>
    </dgm:pt>
    <dgm:pt modelId="{D30D1B0C-9410-4850-BA15-6EEEDACE5292}" type="pres">
      <dgm:prSet presAssocID="{2F16A6B8-79AE-43CB-97B2-4030B7731D80}" presName="Image" presStyleLbl="alignImgPlace1" presStyleIdx="0" presStyleCnt="2">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31E9B3B9-5294-4B33-9920-A8DEF56BDDE1}" type="pres">
      <dgm:prSet presAssocID="{2F16A6B8-79AE-43CB-97B2-4030B7731D80}" presName="ChildComposite" presStyleCnt="0"/>
      <dgm:spPr/>
    </dgm:pt>
    <dgm:pt modelId="{4B4B06B7-10F6-4370-B092-7536C603A426}" type="pres">
      <dgm:prSet presAssocID="{2F16A6B8-79AE-43CB-97B2-4030B7731D80}" presName="Child" presStyleLbl="node1" presStyleIdx="0" presStyleCnt="2">
        <dgm:presLayoutVars>
          <dgm:chMax val="0"/>
          <dgm:chPref val="0"/>
          <dgm:bulletEnabled val="1"/>
        </dgm:presLayoutVars>
      </dgm:prSet>
      <dgm:spPr/>
    </dgm:pt>
    <dgm:pt modelId="{4BD8A2C7-3DFA-43B3-875D-1820F93FC164}" type="pres">
      <dgm:prSet presAssocID="{2F16A6B8-79AE-43CB-97B2-4030B7731D80}" presName="Parent" presStyleLbl="revTx" presStyleIdx="0" presStyleCnt="2">
        <dgm:presLayoutVars>
          <dgm:chMax val="1"/>
          <dgm:chPref val="0"/>
          <dgm:bulletEnabled val="1"/>
        </dgm:presLayoutVars>
      </dgm:prSet>
      <dgm:spPr/>
    </dgm:pt>
    <dgm:pt modelId="{367E885D-E5FE-466D-AD27-3ACF1A3C22C8}" type="pres">
      <dgm:prSet presAssocID="{32529E2D-A393-4A5C-9C7B-4014A92B8B04}" presName="sibTrans" presStyleCnt="0"/>
      <dgm:spPr/>
    </dgm:pt>
    <dgm:pt modelId="{E70AE46D-9BE9-4AF1-B1F2-6F01E6FC7B32}" type="pres">
      <dgm:prSet presAssocID="{4A4C93DC-C335-468F-97D3-7F067193FCBA}" presName="composite" presStyleCnt="0">
        <dgm:presLayoutVars>
          <dgm:chMax val="1"/>
          <dgm:chPref val="1"/>
        </dgm:presLayoutVars>
      </dgm:prSet>
      <dgm:spPr/>
    </dgm:pt>
    <dgm:pt modelId="{44563505-1703-4AAE-94B4-1F2B05CDBEE6}" type="pres">
      <dgm:prSet presAssocID="{4A4C93DC-C335-468F-97D3-7F067193FCBA}" presName="Accent" presStyleLbl="trAlignAcc1" presStyleIdx="1" presStyleCnt="2">
        <dgm:presLayoutVars>
          <dgm:chMax val="0"/>
          <dgm:chPref val="0"/>
        </dgm:presLayoutVars>
      </dgm:prSet>
      <dgm:spPr/>
    </dgm:pt>
    <dgm:pt modelId="{61D19B55-965C-48D4-990B-1DB5773161AC}" type="pres">
      <dgm:prSet presAssocID="{4A4C93DC-C335-468F-97D3-7F067193FCBA}" presName="Image" presStyleLbl="alignImgPlace1" presStyleIdx="1" presStyleCnt="2" custLinFactNeighborX="-2643" custLinFactNeighborY="-991">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dgm:spPr>
    </dgm:pt>
    <dgm:pt modelId="{8B905133-F6B6-40DB-A6D4-FC403AAF352D}" type="pres">
      <dgm:prSet presAssocID="{4A4C93DC-C335-468F-97D3-7F067193FCBA}" presName="ChildComposite" presStyleCnt="0"/>
      <dgm:spPr/>
    </dgm:pt>
    <dgm:pt modelId="{532CBE38-FF89-4E4B-9CA6-29301B7AC4FF}" type="pres">
      <dgm:prSet presAssocID="{4A4C93DC-C335-468F-97D3-7F067193FCBA}" presName="Child" presStyleLbl="node1" presStyleIdx="1" presStyleCnt="2">
        <dgm:presLayoutVars>
          <dgm:chMax val="0"/>
          <dgm:chPref val="0"/>
          <dgm:bulletEnabled val="1"/>
        </dgm:presLayoutVars>
      </dgm:prSet>
      <dgm:spPr/>
    </dgm:pt>
    <dgm:pt modelId="{2C2144FC-3EEC-4357-B901-0AD365BB50D0}" type="pres">
      <dgm:prSet presAssocID="{4A4C93DC-C335-468F-97D3-7F067193FCBA}" presName="Parent" presStyleLbl="revTx" presStyleIdx="1" presStyleCnt="2">
        <dgm:presLayoutVars>
          <dgm:chMax val="1"/>
          <dgm:chPref val="0"/>
          <dgm:bulletEnabled val="1"/>
        </dgm:presLayoutVars>
      </dgm:prSet>
      <dgm:spPr/>
    </dgm:pt>
  </dgm:ptLst>
  <dgm:cxnLst>
    <dgm:cxn modelId="{ABD0D41F-6659-4533-8638-FF05634200A2}" type="presOf" srcId="{2F16A6B8-79AE-43CB-97B2-4030B7731D80}" destId="{4BD8A2C7-3DFA-43B3-875D-1820F93FC164}" srcOrd="0" destOrd="0" presId="urn:microsoft.com/office/officeart/2008/layout/CaptionedPictures"/>
    <dgm:cxn modelId="{07EA893F-7719-4609-A226-10AAFFB0B1E2}" srcId="{C84197ED-9495-4D04-91CA-F72852811700}" destId="{4A4C93DC-C335-468F-97D3-7F067193FCBA}" srcOrd="1" destOrd="0" parTransId="{328981EC-9BA9-4E51-BCD7-579C8ED60A00}" sibTransId="{0EA29508-2CD9-49C4-A610-91DA7A25BC6A}"/>
    <dgm:cxn modelId="{38E8076A-B997-4B95-902C-650696D8E6CF}" type="presOf" srcId="{FFE4864E-18EA-48B0-A74C-1BA60B37509E}" destId="{532CBE38-FF89-4E4B-9CA6-29301B7AC4FF}" srcOrd="0" destOrd="0" presId="urn:microsoft.com/office/officeart/2008/layout/CaptionedPictures"/>
    <dgm:cxn modelId="{64154E7E-FCEF-47F1-A547-163673AA1DB0}" type="presOf" srcId="{C3B085BA-AE58-4544-8FAE-E4C038A33BEF}" destId="{4B4B06B7-10F6-4370-B092-7536C603A426}" srcOrd="0" destOrd="0" presId="urn:microsoft.com/office/officeart/2008/layout/CaptionedPictures"/>
    <dgm:cxn modelId="{7989D89A-D459-4A98-BC9C-7F0302C849FC}" type="presOf" srcId="{C84197ED-9495-4D04-91CA-F72852811700}" destId="{2D9ECA64-8846-4C5B-90C7-FC4B9E3B7AC2}" srcOrd="0" destOrd="0" presId="urn:microsoft.com/office/officeart/2008/layout/CaptionedPictures"/>
    <dgm:cxn modelId="{3153D69D-3D8E-4190-A73F-9EFE2B37928D}" srcId="{2F16A6B8-79AE-43CB-97B2-4030B7731D80}" destId="{C3B085BA-AE58-4544-8FAE-E4C038A33BEF}" srcOrd="0" destOrd="0" parTransId="{DAD600D4-39CA-4342-8310-F6073F805CDF}" sibTransId="{F77D9B9A-24AF-4308-9FC2-A8E31678A3C1}"/>
    <dgm:cxn modelId="{FB32F4B8-4EF5-4C75-BFC7-A6CA423B47DC}" type="presOf" srcId="{4A4C93DC-C335-468F-97D3-7F067193FCBA}" destId="{2C2144FC-3EEC-4357-B901-0AD365BB50D0}" srcOrd="0" destOrd="0" presId="urn:microsoft.com/office/officeart/2008/layout/CaptionedPictures"/>
    <dgm:cxn modelId="{7D7559D7-8CC1-4E78-91D1-0D5F8D90EED2}" srcId="{4A4C93DC-C335-468F-97D3-7F067193FCBA}" destId="{FFE4864E-18EA-48B0-A74C-1BA60B37509E}" srcOrd="0" destOrd="0" parTransId="{1D605540-6567-4585-B178-114E8866714B}" sibTransId="{1884C90E-8CF9-4314-AD09-B8C019336CCA}"/>
    <dgm:cxn modelId="{FFAE0CE0-FD71-45F9-99CD-FDED4F354C5A}" srcId="{C84197ED-9495-4D04-91CA-F72852811700}" destId="{2F16A6B8-79AE-43CB-97B2-4030B7731D80}" srcOrd="0" destOrd="0" parTransId="{E3D5574E-1EE9-4925-82C8-FA9FD14AD8B0}" sibTransId="{32529E2D-A393-4A5C-9C7B-4014A92B8B04}"/>
    <dgm:cxn modelId="{F2C08C31-8608-483D-BECE-35EB3FE43A5C}" type="presParOf" srcId="{2D9ECA64-8846-4C5B-90C7-FC4B9E3B7AC2}" destId="{95BE2202-100D-4140-A2F2-2671771A0A0C}" srcOrd="0" destOrd="0" presId="urn:microsoft.com/office/officeart/2008/layout/CaptionedPictures"/>
    <dgm:cxn modelId="{5BA0FEBB-93A4-4D4A-8373-F301B36EA0A5}" type="presParOf" srcId="{95BE2202-100D-4140-A2F2-2671771A0A0C}" destId="{BAD7250E-B22F-40F3-9F84-C94145EF015A}" srcOrd="0" destOrd="0" presId="urn:microsoft.com/office/officeart/2008/layout/CaptionedPictures"/>
    <dgm:cxn modelId="{A5ADB698-3842-44B2-9DB5-FA1047481D7A}" type="presParOf" srcId="{95BE2202-100D-4140-A2F2-2671771A0A0C}" destId="{D30D1B0C-9410-4850-BA15-6EEEDACE5292}" srcOrd="1" destOrd="0" presId="urn:microsoft.com/office/officeart/2008/layout/CaptionedPictures"/>
    <dgm:cxn modelId="{624B5A27-8FC2-4C03-BEDE-752F1F76FA4C}" type="presParOf" srcId="{95BE2202-100D-4140-A2F2-2671771A0A0C}" destId="{31E9B3B9-5294-4B33-9920-A8DEF56BDDE1}" srcOrd="2" destOrd="0" presId="urn:microsoft.com/office/officeart/2008/layout/CaptionedPictures"/>
    <dgm:cxn modelId="{DFB71A6F-FFCF-4848-9AC9-5933FC1DAA19}" type="presParOf" srcId="{31E9B3B9-5294-4B33-9920-A8DEF56BDDE1}" destId="{4B4B06B7-10F6-4370-B092-7536C603A426}" srcOrd="0" destOrd="0" presId="urn:microsoft.com/office/officeart/2008/layout/CaptionedPictures"/>
    <dgm:cxn modelId="{CAA6496C-5BA0-4C50-A876-9F02D1DAFC0E}" type="presParOf" srcId="{31E9B3B9-5294-4B33-9920-A8DEF56BDDE1}" destId="{4BD8A2C7-3DFA-43B3-875D-1820F93FC164}" srcOrd="1" destOrd="0" presId="urn:microsoft.com/office/officeart/2008/layout/CaptionedPictures"/>
    <dgm:cxn modelId="{A35731BB-103B-4BD1-97EE-EEA1176E92C3}" type="presParOf" srcId="{2D9ECA64-8846-4C5B-90C7-FC4B9E3B7AC2}" destId="{367E885D-E5FE-466D-AD27-3ACF1A3C22C8}" srcOrd="1" destOrd="0" presId="urn:microsoft.com/office/officeart/2008/layout/CaptionedPictures"/>
    <dgm:cxn modelId="{AA1E4EC0-E3E2-40DA-A56E-E6E9F15C5FA5}" type="presParOf" srcId="{2D9ECA64-8846-4C5B-90C7-FC4B9E3B7AC2}" destId="{E70AE46D-9BE9-4AF1-B1F2-6F01E6FC7B32}" srcOrd="2" destOrd="0" presId="urn:microsoft.com/office/officeart/2008/layout/CaptionedPictures"/>
    <dgm:cxn modelId="{E6DCE8FD-472A-42C5-BB20-84AC06AF4D52}" type="presParOf" srcId="{E70AE46D-9BE9-4AF1-B1F2-6F01E6FC7B32}" destId="{44563505-1703-4AAE-94B4-1F2B05CDBEE6}" srcOrd="0" destOrd="0" presId="urn:microsoft.com/office/officeart/2008/layout/CaptionedPictures"/>
    <dgm:cxn modelId="{F5724C29-6650-4F49-AF27-036CCCDC396B}" type="presParOf" srcId="{E70AE46D-9BE9-4AF1-B1F2-6F01E6FC7B32}" destId="{61D19B55-965C-48D4-990B-1DB5773161AC}" srcOrd="1" destOrd="0" presId="urn:microsoft.com/office/officeart/2008/layout/CaptionedPictures"/>
    <dgm:cxn modelId="{546AD84C-D432-4297-8A1E-CEFF37E74973}" type="presParOf" srcId="{E70AE46D-9BE9-4AF1-B1F2-6F01E6FC7B32}" destId="{8B905133-F6B6-40DB-A6D4-FC403AAF352D}" srcOrd="2" destOrd="0" presId="urn:microsoft.com/office/officeart/2008/layout/CaptionedPictures"/>
    <dgm:cxn modelId="{5AFB153C-E9F4-4CBB-ADF6-284F956A3A8D}" type="presParOf" srcId="{8B905133-F6B6-40DB-A6D4-FC403AAF352D}" destId="{532CBE38-FF89-4E4B-9CA6-29301B7AC4FF}" srcOrd="0" destOrd="0" presId="urn:microsoft.com/office/officeart/2008/layout/CaptionedPictures"/>
    <dgm:cxn modelId="{4682FC61-A54C-4A2D-AEB4-66D4DC10AA28}" type="presParOf" srcId="{8B905133-F6B6-40DB-A6D4-FC403AAF352D}" destId="{2C2144FC-3EEC-4357-B901-0AD365BB50D0}"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51A56-92D1-4A45-B83A-9502D42A8274}">
      <dsp:nvSpPr>
        <dsp:cNvPr id="0" name=""/>
        <dsp:cNvSpPr/>
      </dsp:nvSpPr>
      <dsp:spPr>
        <a:xfrm>
          <a:off x="944612" y="317"/>
          <a:ext cx="2003226" cy="120193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Manejo de archivos </a:t>
          </a:r>
          <a:r>
            <a:rPr lang="es-MX" sz="1600" kern="12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word</a:t>
          </a: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s-MX" sz="1600" kern="12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excel</a:t>
          </a: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s-MX" sz="1600" kern="12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power</a:t>
          </a: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s-MX" sz="1600" kern="12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point</a:t>
          </a: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dsp:txBody>
      <dsp:txXfrm>
        <a:off x="944612" y="317"/>
        <a:ext cx="2003226" cy="1201935"/>
      </dsp:txXfrm>
    </dsp:sp>
    <dsp:sp modelId="{A14ED1D0-1E10-4FEF-91DE-718795288CC3}">
      <dsp:nvSpPr>
        <dsp:cNvPr id="0" name=""/>
        <dsp:cNvSpPr/>
      </dsp:nvSpPr>
      <dsp:spPr>
        <a:xfrm>
          <a:off x="3148161" y="317"/>
          <a:ext cx="2003226" cy="1201935"/>
        </a:xfrm>
        <a:prstGeom prst="rect">
          <a:avLst/>
        </a:prstGeom>
        <a:solidFill>
          <a:schemeClr val="accent4">
            <a:hueOff val="-3910591"/>
            <a:satOff val="-12820"/>
            <a:lumOff val="1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Navegación en internet.</a:t>
          </a:r>
        </a:p>
      </dsp:txBody>
      <dsp:txXfrm>
        <a:off x="3148161" y="317"/>
        <a:ext cx="2003226" cy="1201935"/>
      </dsp:txXfrm>
    </dsp:sp>
    <dsp:sp modelId="{65F3ED4D-80DB-4FD7-8237-71A708E9F4B0}">
      <dsp:nvSpPr>
        <dsp:cNvPr id="0" name=""/>
        <dsp:cNvSpPr/>
      </dsp:nvSpPr>
      <dsp:spPr>
        <a:xfrm>
          <a:off x="944612" y="1402575"/>
          <a:ext cx="2003226" cy="1201935"/>
        </a:xfrm>
        <a:prstGeom prst="rect">
          <a:avLst/>
        </a:prstGeom>
        <a:solidFill>
          <a:schemeClr val="accent4">
            <a:hueOff val="-7821182"/>
            <a:satOff val="-25641"/>
            <a:lumOff val="2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Visualización de películas.</a:t>
          </a:r>
        </a:p>
      </dsp:txBody>
      <dsp:txXfrm>
        <a:off x="944612" y="1402575"/>
        <a:ext cx="2003226" cy="1201935"/>
      </dsp:txXfrm>
    </dsp:sp>
    <dsp:sp modelId="{7BEF337F-5FFF-437E-8960-6EA7F6B227A9}">
      <dsp:nvSpPr>
        <dsp:cNvPr id="0" name=""/>
        <dsp:cNvSpPr/>
      </dsp:nvSpPr>
      <dsp:spPr>
        <a:xfrm>
          <a:off x="3148161" y="1402575"/>
          <a:ext cx="2003226" cy="1201935"/>
        </a:xfrm>
        <a:prstGeom prst="rect">
          <a:avLst/>
        </a:prstGeom>
        <a:solidFill>
          <a:schemeClr val="accent4">
            <a:hueOff val="-11731772"/>
            <a:satOff val="-38461"/>
            <a:lumOff val="3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Reproducción de música.</a:t>
          </a:r>
        </a:p>
      </dsp:txBody>
      <dsp:txXfrm>
        <a:off x="3148161" y="1402575"/>
        <a:ext cx="2003226" cy="1201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7250E-B22F-40F3-9F84-C94145EF015A}">
      <dsp:nvSpPr>
        <dsp:cNvPr id="0" name=""/>
        <dsp:cNvSpPr/>
      </dsp:nvSpPr>
      <dsp:spPr>
        <a:xfrm>
          <a:off x="1153" y="1090414"/>
          <a:ext cx="1600696" cy="188317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30D1B0C-9410-4850-BA15-6EEEDACE5292}">
      <dsp:nvSpPr>
        <dsp:cNvPr id="0" name=""/>
        <dsp:cNvSpPr/>
      </dsp:nvSpPr>
      <dsp:spPr>
        <a:xfrm>
          <a:off x="81188" y="1165740"/>
          <a:ext cx="1440626" cy="122406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4B06B7-10F6-4370-B092-7536C603A426}">
      <dsp:nvSpPr>
        <dsp:cNvPr id="0" name=""/>
        <dsp:cNvSpPr/>
      </dsp:nvSpPr>
      <dsp:spPr>
        <a:xfrm>
          <a:off x="81188" y="2578134"/>
          <a:ext cx="1440626" cy="3201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Open Sans" panose="020B0606030504020204" pitchFamily="34" charset="0"/>
              <a:ea typeface="Open Sans" panose="020B0606030504020204" pitchFamily="34" charset="0"/>
              <a:cs typeface="Open Sans" panose="020B0606030504020204" pitchFamily="34" charset="0"/>
            </a:rPr>
            <a:t>Pentium</a:t>
          </a:r>
        </a:p>
      </dsp:txBody>
      <dsp:txXfrm>
        <a:off x="81188" y="2578134"/>
        <a:ext cx="1440626" cy="320124"/>
      </dsp:txXfrm>
    </dsp:sp>
    <dsp:sp modelId="{4BD8A2C7-3DFA-43B3-875D-1820F93FC164}">
      <dsp:nvSpPr>
        <dsp:cNvPr id="0" name=""/>
        <dsp:cNvSpPr/>
      </dsp:nvSpPr>
      <dsp:spPr>
        <a:xfrm>
          <a:off x="81188" y="2389802"/>
          <a:ext cx="1440626" cy="188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81188" y="2389802"/>
        <a:ext cx="1440626" cy="188332"/>
      </dsp:txXfrm>
    </dsp:sp>
    <dsp:sp modelId="{44563505-1703-4AAE-94B4-1F2B05CDBEE6}">
      <dsp:nvSpPr>
        <dsp:cNvPr id="0" name=""/>
        <dsp:cNvSpPr/>
      </dsp:nvSpPr>
      <dsp:spPr>
        <a:xfrm>
          <a:off x="1946568" y="1090414"/>
          <a:ext cx="1600696" cy="188317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D19B55-965C-48D4-990B-1DB5773161AC}">
      <dsp:nvSpPr>
        <dsp:cNvPr id="0" name=""/>
        <dsp:cNvSpPr/>
      </dsp:nvSpPr>
      <dsp:spPr>
        <a:xfrm>
          <a:off x="2026603" y="1165740"/>
          <a:ext cx="1440626" cy="122406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2CBE38-FF89-4E4B-9CA6-29301B7AC4FF}">
      <dsp:nvSpPr>
        <dsp:cNvPr id="0" name=""/>
        <dsp:cNvSpPr/>
      </dsp:nvSpPr>
      <dsp:spPr>
        <a:xfrm>
          <a:off x="2026603" y="2578134"/>
          <a:ext cx="1440626" cy="3201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Open Sans" panose="020B0606030504020204" pitchFamily="34" charset="0"/>
              <a:ea typeface="Open Sans" panose="020B0606030504020204" pitchFamily="34" charset="0"/>
              <a:cs typeface="Open Sans" panose="020B0606030504020204" pitchFamily="34" charset="0"/>
            </a:rPr>
            <a:t>Celeron</a:t>
          </a:r>
        </a:p>
      </dsp:txBody>
      <dsp:txXfrm>
        <a:off x="2026603" y="2578134"/>
        <a:ext cx="1440626" cy="320124"/>
      </dsp:txXfrm>
    </dsp:sp>
    <dsp:sp modelId="{2C2144FC-3EEC-4357-B901-0AD365BB50D0}">
      <dsp:nvSpPr>
        <dsp:cNvPr id="0" name=""/>
        <dsp:cNvSpPr/>
      </dsp:nvSpPr>
      <dsp:spPr>
        <a:xfrm>
          <a:off x="2026603" y="2389802"/>
          <a:ext cx="1440626" cy="188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2026603" y="2389802"/>
        <a:ext cx="1440626" cy="188332"/>
      </dsp:txXfrm>
    </dsp:sp>
    <dsp:sp modelId="{C23B7F91-2166-4CFD-A962-7DDC5F87DE58}">
      <dsp:nvSpPr>
        <dsp:cNvPr id="0" name=""/>
        <dsp:cNvSpPr/>
      </dsp:nvSpPr>
      <dsp:spPr>
        <a:xfrm>
          <a:off x="3891984" y="1090414"/>
          <a:ext cx="1600696" cy="188317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587CED4-B7E8-4592-ABBC-EDB0CAFF1FA7}">
      <dsp:nvSpPr>
        <dsp:cNvPr id="0" name=""/>
        <dsp:cNvSpPr/>
      </dsp:nvSpPr>
      <dsp:spPr>
        <a:xfrm>
          <a:off x="3972018" y="1165740"/>
          <a:ext cx="1440626" cy="1224061"/>
        </a:xfrm>
        <a:prstGeom prst="rect">
          <a:avLst/>
        </a:prstGeom>
        <a:blipFill>
          <a:blip xmlns:r="http://schemas.openxmlformats.org/officeDocument/2006/relationships" r:embed="rId3"/>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B7022-5CB5-47CB-9A2C-FD49706EE36E}">
      <dsp:nvSpPr>
        <dsp:cNvPr id="0" name=""/>
        <dsp:cNvSpPr/>
      </dsp:nvSpPr>
      <dsp:spPr>
        <a:xfrm>
          <a:off x="3972018" y="2578134"/>
          <a:ext cx="1440626" cy="3201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Open Sans" panose="020B0606030504020204" pitchFamily="34" charset="0"/>
              <a:ea typeface="Open Sans" panose="020B0606030504020204" pitchFamily="34" charset="0"/>
              <a:cs typeface="Open Sans" panose="020B0606030504020204" pitchFamily="34" charset="0"/>
            </a:rPr>
            <a:t>Athlon A</a:t>
          </a:r>
        </a:p>
      </dsp:txBody>
      <dsp:txXfrm>
        <a:off x="3972018" y="2578134"/>
        <a:ext cx="1440626" cy="320124"/>
      </dsp:txXfrm>
    </dsp:sp>
    <dsp:sp modelId="{F7B2BB5E-5326-4A62-A0A1-8E6605339905}">
      <dsp:nvSpPr>
        <dsp:cNvPr id="0" name=""/>
        <dsp:cNvSpPr/>
      </dsp:nvSpPr>
      <dsp:spPr>
        <a:xfrm>
          <a:off x="3972018" y="2389802"/>
          <a:ext cx="1440626" cy="188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3972018" y="2389802"/>
        <a:ext cx="1440626" cy="188332"/>
      </dsp:txXfrm>
    </dsp:sp>
    <dsp:sp modelId="{C0201A02-943F-4B52-A850-3ABCA3E45985}">
      <dsp:nvSpPr>
        <dsp:cNvPr id="0" name=""/>
        <dsp:cNvSpPr/>
      </dsp:nvSpPr>
      <dsp:spPr>
        <a:xfrm>
          <a:off x="5837399" y="1090414"/>
          <a:ext cx="1600696" cy="188317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49F8AC5-B37C-45BD-94E2-401873AD1160}">
      <dsp:nvSpPr>
        <dsp:cNvPr id="0" name=""/>
        <dsp:cNvSpPr/>
      </dsp:nvSpPr>
      <dsp:spPr>
        <a:xfrm>
          <a:off x="5917434" y="1165740"/>
          <a:ext cx="1440626" cy="122406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ABDC71-B3C0-4CFB-87E1-1E8DE04F04A9}">
      <dsp:nvSpPr>
        <dsp:cNvPr id="0" name=""/>
        <dsp:cNvSpPr/>
      </dsp:nvSpPr>
      <dsp:spPr>
        <a:xfrm>
          <a:off x="5917434" y="2578134"/>
          <a:ext cx="1440626" cy="3201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Open Sans" panose="020B0606030504020204" pitchFamily="34" charset="0"/>
              <a:ea typeface="Open Sans" panose="020B0606030504020204" pitchFamily="34" charset="0"/>
              <a:cs typeface="Open Sans" panose="020B0606030504020204" pitchFamily="34" charset="0"/>
            </a:rPr>
            <a:t>Athlon Pro</a:t>
          </a:r>
        </a:p>
      </dsp:txBody>
      <dsp:txXfrm>
        <a:off x="5917434" y="2578134"/>
        <a:ext cx="1440626" cy="320124"/>
      </dsp:txXfrm>
    </dsp:sp>
    <dsp:sp modelId="{2DB43352-1CF8-4E3D-A0D2-98E522421287}">
      <dsp:nvSpPr>
        <dsp:cNvPr id="0" name=""/>
        <dsp:cNvSpPr/>
      </dsp:nvSpPr>
      <dsp:spPr>
        <a:xfrm>
          <a:off x="5917434" y="2389802"/>
          <a:ext cx="1440626" cy="188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5917434" y="2389802"/>
        <a:ext cx="1440626" cy="188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EC700-FB46-4953-933C-45AAE253DF6B}">
      <dsp:nvSpPr>
        <dsp:cNvPr id="0" name=""/>
        <dsp:cNvSpPr/>
      </dsp:nvSpPr>
      <dsp:spPr>
        <a:xfrm>
          <a:off x="0" y="276774"/>
          <a:ext cx="6096000" cy="352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DCDA69-146F-41E7-8E07-9D7E2424BF35}">
      <dsp:nvSpPr>
        <dsp:cNvPr id="0" name=""/>
        <dsp:cNvSpPr/>
      </dsp:nvSpPr>
      <dsp:spPr>
        <a:xfrm>
          <a:off x="304800" y="70134"/>
          <a:ext cx="4267200" cy="4132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Aplicaciones de la gama baja</a:t>
          </a:r>
        </a:p>
      </dsp:txBody>
      <dsp:txXfrm>
        <a:off x="324975" y="90309"/>
        <a:ext cx="4226850" cy="372930"/>
      </dsp:txXfrm>
    </dsp:sp>
    <dsp:sp modelId="{688EC4BB-F646-4A37-99A0-1DB770B81B0E}">
      <dsp:nvSpPr>
        <dsp:cNvPr id="0" name=""/>
        <dsp:cNvSpPr/>
      </dsp:nvSpPr>
      <dsp:spPr>
        <a:xfrm>
          <a:off x="0" y="911814"/>
          <a:ext cx="6096000" cy="352800"/>
        </a:xfrm>
        <a:prstGeom prst="rect">
          <a:avLst/>
        </a:prstGeom>
        <a:solidFill>
          <a:schemeClr val="lt1">
            <a:alpha val="90000"/>
            <a:hueOff val="0"/>
            <a:satOff val="0"/>
            <a:lumOff val="0"/>
            <a:alphaOff val="0"/>
          </a:schemeClr>
        </a:solidFill>
        <a:ln w="25400" cap="flat" cmpd="sng" algn="ctr">
          <a:solidFill>
            <a:schemeClr val="accent4">
              <a:hueOff val="-3910591"/>
              <a:satOff val="-12820"/>
              <a:lumOff val="12353"/>
              <a:alphaOff val="0"/>
            </a:schemeClr>
          </a:solidFill>
          <a:prstDash val="solid"/>
        </a:ln>
        <a:effectLst/>
      </dsp:spPr>
      <dsp:style>
        <a:lnRef idx="2">
          <a:scrgbClr r="0" g="0" b="0"/>
        </a:lnRef>
        <a:fillRef idx="1">
          <a:scrgbClr r="0" g="0" b="0"/>
        </a:fillRef>
        <a:effectRef idx="0">
          <a:scrgbClr r="0" g="0" b="0"/>
        </a:effectRef>
        <a:fontRef idx="minor"/>
      </dsp:style>
    </dsp:sp>
    <dsp:sp modelId="{658D9B07-D85E-4568-9CB5-E8FAAF22EA91}">
      <dsp:nvSpPr>
        <dsp:cNvPr id="0" name=""/>
        <dsp:cNvSpPr/>
      </dsp:nvSpPr>
      <dsp:spPr>
        <a:xfrm>
          <a:off x="304800" y="705174"/>
          <a:ext cx="4267200" cy="413280"/>
        </a:xfrm>
        <a:prstGeom prst="roundRect">
          <a:avLst/>
        </a:prstGeom>
        <a:solidFill>
          <a:schemeClr val="accent4">
            <a:hueOff val="-3910591"/>
            <a:satOff val="-12820"/>
            <a:lumOff val="1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Videojuegos</a:t>
          </a:r>
        </a:p>
      </dsp:txBody>
      <dsp:txXfrm>
        <a:off x="324975" y="725349"/>
        <a:ext cx="4226850" cy="372930"/>
      </dsp:txXfrm>
    </dsp:sp>
    <dsp:sp modelId="{0B774AE4-9438-4421-9BCA-6CFA75BF2184}">
      <dsp:nvSpPr>
        <dsp:cNvPr id="0" name=""/>
        <dsp:cNvSpPr/>
      </dsp:nvSpPr>
      <dsp:spPr>
        <a:xfrm>
          <a:off x="0" y="1546854"/>
          <a:ext cx="6096000" cy="352800"/>
        </a:xfrm>
        <a:prstGeom prst="rect">
          <a:avLst/>
        </a:prstGeom>
        <a:solidFill>
          <a:schemeClr val="lt1">
            <a:alpha val="90000"/>
            <a:hueOff val="0"/>
            <a:satOff val="0"/>
            <a:lumOff val="0"/>
            <a:alphaOff val="0"/>
          </a:schemeClr>
        </a:solidFill>
        <a:ln w="25400" cap="flat" cmpd="sng" algn="ctr">
          <a:solidFill>
            <a:schemeClr val="accent4">
              <a:hueOff val="-7821182"/>
              <a:satOff val="-25641"/>
              <a:lumOff val="24706"/>
              <a:alphaOff val="0"/>
            </a:schemeClr>
          </a:solidFill>
          <a:prstDash val="solid"/>
        </a:ln>
        <a:effectLst/>
      </dsp:spPr>
      <dsp:style>
        <a:lnRef idx="2">
          <a:scrgbClr r="0" g="0" b="0"/>
        </a:lnRef>
        <a:fillRef idx="1">
          <a:scrgbClr r="0" g="0" b="0"/>
        </a:fillRef>
        <a:effectRef idx="0">
          <a:scrgbClr r="0" g="0" b="0"/>
        </a:effectRef>
        <a:fontRef idx="minor"/>
      </dsp:style>
    </dsp:sp>
    <dsp:sp modelId="{19082E2F-EE83-48FA-84E8-A6594E7E0E6E}">
      <dsp:nvSpPr>
        <dsp:cNvPr id="0" name=""/>
        <dsp:cNvSpPr/>
      </dsp:nvSpPr>
      <dsp:spPr>
        <a:xfrm>
          <a:off x="304800" y="1340214"/>
          <a:ext cx="4267200" cy="413280"/>
        </a:xfrm>
        <a:prstGeom prst="roundRect">
          <a:avLst/>
        </a:prstGeom>
        <a:solidFill>
          <a:schemeClr val="accent4">
            <a:hueOff val="-7821182"/>
            <a:satOff val="-25641"/>
            <a:lumOff val="2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Edición de video</a:t>
          </a:r>
        </a:p>
      </dsp:txBody>
      <dsp:txXfrm>
        <a:off x="324975" y="1360389"/>
        <a:ext cx="4226850" cy="372930"/>
      </dsp:txXfrm>
    </dsp:sp>
    <dsp:sp modelId="{DFC387EE-E58C-483A-8A76-7468DFFEB282}">
      <dsp:nvSpPr>
        <dsp:cNvPr id="0" name=""/>
        <dsp:cNvSpPr/>
      </dsp:nvSpPr>
      <dsp:spPr>
        <a:xfrm>
          <a:off x="0" y="2181894"/>
          <a:ext cx="6096000" cy="352800"/>
        </a:xfrm>
        <a:prstGeom prst="rect">
          <a:avLst/>
        </a:prstGeom>
        <a:solidFill>
          <a:schemeClr val="lt1">
            <a:alpha val="90000"/>
            <a:hueOff val="0"/>
            <a:satOff val="0"/>
            <a:lumOff val="0"/>
            <a:alphaOff val="0"/>
          </a:schemeClr>
        </a:solidFill>
        <a:ln w="25400" cap="flat" cmpd="sng" algn="ctr">
          <a:solidFill>
            <a:schemeClr val="accent4">
              <a:hueOff val="-11731772"/>
              <a:satOff val="-38461"/>
              <a:lumOff val="37059"/>
              <a:alphaOff val="0"/>
            </a:schemeClr>
          </a:solidFill>
          <a:prstDash val="solid"/>
        </a:ln>
        <a:effectLst/>
      </dsp:spPr>
      <dsp:style>
        <a:lnRef idx="2">
          <a:scrgbClr r="0" g="0" b="0"/>
        </a:lnRef>
        <a:fillRef idx="1">
          <a:scrgbClr r="0" g="0" b="0"/>
        </a:fillRef>
        <a:effectRef idx="0">
          <a:scrgbClr r="0" g="0" b="0"/>
        </a:effectRef>
        <a:fontRef idx="minor"/>
      </dsp:style>
    </dsp:sp>
    <dsp:sp modelId="{4F82D6F5-1D53-4074-96DC-F3019C5E2C4E}">
      <dsp:nvSpPr>
        <dsp:cNvPr id="0" name=""/>
        <dsp:cNvSpPr/>
      </dsp:nvSpPr>
      <dsp:spPr>
        <a:xfrm>
          <a:off x="304800" y="1975254"/>
          <a:ext cx="4267200" cy="413280"/>
        </a:xfrm>
        <a:prstGeom prst="roundRect">
          <a:avLst/>
        </a:prstGeom>
        <a:solidFill>
          <a:schemeClr val="accent4">
            <a:hueOff val="-11731772"/>
            <a:satOff val="-38461"/>
            <a:lumOff val="3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Animación y modelado 3D</a:t>
          </a:r>
        </a:p>
      </dsp:txBody>
      <dsp:txXfrm>
        <a:off x="324975" y="1995429"/>
        <a:ext cx="4226850"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7250E-B22F-40F3-9F84-C94145EF015A}">
      <dsp:nvSpPr>
        <dsp:cNvPr id="0" name=""/>
        <dsp:cNvSpPr/>
      </dsp:nvSpPr>
      <dsp:spPr>
        <a:xfrm>
          <a:off x="1153" y="1090414"/>
          <a:ext cx="1600696" cy="188317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30D1B0C-9410-4850-BA15-6EEEDACE5292}">
      <dsp:nvSpPr>
        <dsp:cNvPr id="0" name=""/>
        <dsp:cNvSpPr/>
      </dsp:nvSpPr>
      <dsp:spPr>
        <a:xfrm>
          <a:off x="81188" y="1165740"/>
          <a:ext cx="1440626" cy="122406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4B06B7-10F6-4370-B092-7536C603A426}">
      <dsp:nvSpPr>
        <dsp:cNvPr id="0" name=""/>
        <dsp:cNvSpPr/>
      </dsp:nvSpPr>
      <dsp:spPr>
        <a:xfrm>
          <a:off x="81188" y="2578134"/>
          <a:ext cx="1440626" cy="3201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Open Sans" panose="020B0606030504020204" pitchFamily="34" charset="0"/>
              <a:ea typeface="Open Sans" panose="020B0606030504020204" pitchFamily="34" charset="0"/>
              <a:cs typeface="Open Sans" panose="020B0606030504020204" pitchFamily="34" charset="0"/>
            </a:rPr>
            <a:t>Core i</a:t>
          </a:r>
        </a:p>
      </dsp:txBody>
      <dsp:txXfrm>
        <a:off x="81188" y="2578134"/>
        <a:ext cx="1440626" cy="320124"/>
      </dsp:txXfrm>
    </dsp:sp>
    <dsp:sp modelId="{4BD8A2C7-3DFA-43B3-875D-1820F93FC164}">
      <dsp:nvSpPr>
        <dsp:cNvPr id="0" name=""/>
        <dsp:cNvSpPr/>
      </dsp:nvSpPr>
      <dsp:spPr>
        <a:xfrm>
          <a:off x="81188" y="2389802"/>
          <a:ext cx="1440626" cy="188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81188" y="2389802"/>
        <a:ext cx="1440626" cy="188332"/>
      </dsp:txXfrm>
    </dsp:sp>
    <dsp:sp modelId="{44563505-1703-4AAE-94B4-1F2B05CDBEE6}">
      <dsp:nvSpPr>
        <dsp:cNvPr id="0" name=""/>
        <dsp:cNvSpPr/>
      </dsp:nvSpPr>
      <dsp:spPr>
        <a:xfrm>
          <a:off x="1946568" y="1090414"/>
          <a:ext cx="1600696" cy="188317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D19B55-965C-48D4-990B-1DB5773161AC}">
      <dsp:nvSpPr>
        <dsp:cNvPr id="0" name=""/>
        <dsp:cNvSpPr/>
      </dsp:nvSpPr>
      <dsp:spPr>
        <a:xfrm>
          <a:off x="2026603" y="1165740"/>
          <a:ext cx="1440626" cy="122406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2CBE38-FF89-4E4B-9CA6-29301B7AC4FF}">
      <dsp:nvSpPr>
        <dsp:cNvPr id="0" name=""/>
        <dsp:cNvSpPr/>
      </dsp:nvSpPr>
      <dsp:spPr>
        <a:xfrm>
          <a:off x="2026603" y="2578134"/>
          <a:ext cx="1440626" cy="3201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Open Sans" panose="020B0606030504020204" pitchFamily="34" charset="0"/>
              <a:ea typeface="Open Sans" panose="020B0606030504020204" pitchFamily="34" charset="0"/>
              <a:cs typeface="Open Sans" panose="020B0606030504020204" pitchFamily="34" charset="0"/>
            </a:rPr>
            <a:t>Ryzen</a:t>
          </a:r>
        </a:p>
      </dsp:txBody>
      <dsp:txXfrm>
        <a:off x="2026603" y="2578134"/>
        <a:ext cx="1440626" cy="320124"/>
      </dsp:txXfrm>
    </dsp:sp>
    <dsp:sp modelId="{2C2144FC-3EEC-4357-B901-0AD365BB50D0}">
      <dsp:nvSpPr>
        <dsp:cNvPr id="0" name=""/>
        <dsp:cNvSpPr/>
      </dsp:nvSpPr>
      <dsp:spPr>
        <a:xfrm>
          <a:off x="2026603" y="2389802"/>
          <a:ext cx="1440626" cy="188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2026603" y="2389802"/>
        <a:ext cx="1440626" cy="188332"/>
      </dsp:txXfrm>
    </dsp:sp>
    <dsp:sp modelId="{C23B7F91-2166-4CFD-A962-7DDC5F87DE58}">
      <dsp:nvSpPr>
        <dsp:cNvPr id="0" name=""/>
        <dsp:cNvSpPr/>
      </dsp:nvSpPr>
      <dsp:spPr>
        <a:xfrm>
          <a:off x="3891984" y="1090414"/>
          <a:ext cx="1600696" cy="188317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587CED4-B7E8-4592-ABBC-EDB0CAFF1FA7}">
      <dsp:nvSpPr>
        <dsp:cNvPr id="0" name=""/>
        <dsp:cNvSpPr/>
      </dsp:nvSpPr>
      <dsp:spPr>
        <a:xfrm>
          <a:off x="3972018" y="1165740"/>
          <a:ext cx="1440626" cy="122406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EB7022-5CB5-47CB-9A2C-FD49706EE36E}">
      <dsp:nvSpPr>
        <dsp:cNvPr id="0" name=""/>
        <dsp:cNvSpPr/>
      </dsp:nvSpPr>
      <dsp:spPr>
        <a:xfrm>
          <a:off x="3972018" y="2578134"/>
          <a:ext cx="1440626" cy="3201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Open Sans" panose="020B0606030504020204" pitchFamily="34" charset="0"/>
              <a:ea typeface="Open Sans" panose="020B0606030504020204" pitchFamily="34" charset="0"/>
              <a:cs typeface="Open Sans" panose="020B0606030504020204" pitchFamily="34" charset="0"/>
            </a:rPr>
            <a:t>FX</a:t>
          </a:r>
        </a:p>
      </dsp:txBody>
      <dsp:txXfrm>
        <a:off x="3972018" y="2578134"/>
        <a:ext cx="1440626" cy="320124"/>
      </dsp:txXfrm>
    </dsp:sp>
    <dsp:sp modelId="{F7B2BB5E-5326-4A62-A0A1-8E6605339905}">
      <dsp:nvSpPr>
        <dsp:cNvPr id="0" name=""/>
        <dsp:cNvSpPr/>
      </dsp:nvSpPr>
      <dsp:spPr>
        <a:xfrm>
          <a:off x="3972018" y="2389802"/>
          <a:ext cx="1440626" cy="188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3972018" y="2389802"/>
        <a:ext cx="1440626" cy="188332"/>
      </dsp:txXfrm>
    </dsp:sp>
    <dsp:sp modelId="{C0201A02-943F-4B52-A850-3ABCA3E45985}">
      <dsp:nvSpPr>
        <dsp:cNvPr id="0" name=""/>
        <dsp:cNvSpPr/>
      </dsp:nvSpPr>
      <dsp:spPr>
        <a:xfrm>
          <a:off x="5837399" y="1090414"/>
          <a:ext cx="1600696" cy="1883171"/>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49F8AC5-B37C-45BD-94E2-401873AD1160}">
      <dsp:nvSpPr>
        <dsp:cNvPr id="0" name=""/>
        <dsp:cNvSpPr/>
      </dsp:nvSpPr>
      <dsp:spPr>
        <a:xfrm>
          <a:off x="5917434" y="1165740"/>
          <a:ext cx="1440626" cy="122406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ABDC71-B3C0-4CFB-87E1-1E8DE04F04A9}">
      <dsp:nvSpPr>
        <dsp:cNvPr id="0" name=""/>
        <dsp:cNvSpPr/>
      </dsp:nvSpPr>
      <dsp:spPr>
        <a:xfrm>
          <a:off x="5917434" y="2578134"/>
          <a:ext cx="1440626" cy="3201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Open Sans" panose="020B0606030504020204" pitchFamily="34" charset="0"/>
              <a:ea typeface="Open Sans" panose="020B0606030504020204" pitchFamily="34" charset="0"/>
              <a:cs typeface="Open Sans" panose="020B0606030504020204" pitchFamily="34" charset="0"/>
            </a:rPr>
            <a:t>Serie A</a:t>
          </a:r>
        </a:p>
      </dsp:txBody>
      <dsp:txXfrm>
        <a:off x="5917434" y="2578134"/>
        <a:ext cx="1440626" cy="320124"/>
      </dsp:txXfrm>
    </dsp:sp>
    <dsp:sp modelId="{2DB43352-1CF8-4E3D-A0D2-98E522421287}">
      <dsp:nvSpPr>
        <dsp:cNvPr id="0" name=""/>
        <dsp:cNvSpPr/>
      </dsp:nvSpPr>
      <dsp:spPr>
        <a:xfrm>
          <a:off x="5917434" y="2389802"/>
          <a:ext cx="1440626" cy="188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5917434" y="2389802"/>
        <a:ext cx="1440626" cy="1883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4C75A-685C-4BB8-A21F-AF9A62F60E01}">
      <dsp:nvSpPr>
        <dsp:cNvPr id="0" name=""/>
        <dsp:cNvSpPr/>
      </dsp:nvSpPr>
      <dsp:spPr>
        <a:xfrm>
          <a:off x="1395" y="0"/>
          <a:ext cx="2170734" cy="317882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Videojuegos con gráficos a full.</a:t>
          </a:r>
        </a:p>
      </dsp:txBody>
      <dsp:txXfrm>
        <a:off x="1395" y="1271530"/>
        <a:ext cx="2170734" cy="1271530"/>
      </dsp:txXfrm>
    </dsp:sp>
    <dsp:sp modelId="{EFBA00AC-9179-4647-9BFA-B198203CADA2}">
      <dsp:nvSpPr>
        <dsp:cNvPr id="0" name=""/>
        <dsp:cNvSpPr/>
      </dsp:nvSpPr>
      <dsp:spPr>
        <a:xfrm>
          <a:off x="557488" y="190729"/>
          <a:ext cx="1058548" cy="105854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028CB-3ED4-49C2-8626-85778452AC0E}">
      <dsp:nvSpPr>
        <dsp:cNvPr id="0" name=""/>
        <dsp:cNvSpPr/>
      </dsp:nvSpPr>
      <dsp:spPr>
        <a:xfrm>
          <a:off x="2237252" y="0"/>
          <a:ext cx="2170734" cy="3178825"/>
        </a:xfrm>
        <a:prstGeom prst="roundRect">
          <a:avLst>
            <a:gd name="adj" fmla="val 10000"/>
          </a:avLst>
        </a:prstGeom>
        <a:solidFill>
          <a:schemeClr val="accent4">
            <a:hueOff val="-5865886"/>
            <a:satOff val="-19230"/>
            <a:lumOff val="18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Proyectos de edición de video en calidad 8k.</a:t>
          </a:r>
        </a:p>
      </dsp:txBody>
      <dsp:txXfrm>
        <a:off x="2237252" y="1271530"/>
        <a:ext cx="2170734" cy="1271530"/>
      </dsp:txXfrm>
    </dsp:sp>
    <dsp:sp modelId="{D87A1CE2-FDD1-4F84-B045-9504AEA5639D}">
      <dsp:nvSpPr>
        <dsp:cNvPr id="0" name=""/>
        <dsp:cNvSpPr/>
      </dsp:nvSpPr>
      <dsp:spPr>
        <a:xfrm>
          <a:off x="2793345" y="190729"/>
          <a:ext cx="1058548" cy="105854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9198B7-0DEF-49FF-BC25-92ABA5EF3CD1}">
      <dsp:nvSpPr>
        <dsp:cNvPr id="0" name=""/>
        <dsp:cNvSpPr/>
      </dsp:nvSpPr>
      <dsp:spPr>
        <a:xfrm>
          <a:off x="4473108" y="0"/>
          <a:ext cx="2170734" cy="3178825"/>
        </a:xfrm>
        <a:prstGeom prst="roundRect">
          <a:avLst>
            <a:gd name="adj" fmla="val 10000"/>
          </a:avLst>
        </a:prstGeom>
        <a:solidFill>
          <a:schemeClr val="accent4">
            <a:hueOff val="-11731772"/>
            <a:satOff val="-38461"/>
            <a:lumOff val="3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MX" sz="1600" kern="1200" dirty="0">
              <a:solidFill>
                <a:srgbClr val="000000"/>
              </a:solidFill>
              <a:latin typeface="Open Sans" panose="020B0606030504020204" pitchFamily="34" charset="0"/>
              <a:ea typeface="Open Sans" panose="020B0606030504020204" pitchFamily="34" charset="0"/>
              <a:cs typeface="Open Sans" panose="020B0606030504020204" pitchFamily="34" charset="0"/>
            </a:rPr>
            <a:t>Render, animación y modelado 3D en alto nivel.</a:t>
          </a:r>
        </a:p>
      </dsp:txBody>
      <dsp:txXfrm>
        <a:off x="4473108" y="1271530"/>
        <a:ext cx="2170734" cy="1271530"/>
      </dsp:txXfrm>
    </dsp:sp>
    <dsp:sp modelId="{478E2AF3-2FC9-4322-935A-0D1B8926B45A}">
      <dsp:nvSpPr>
        <dsp:cNvPr id="0" name=""/>
        <dsp:cNvSpPr/>
      </dsp:nvSpPr>
      <dsp:spPr>
        <a:xfrm>
          <a:off x="5029201" y="190729"/>
          <a:ext cx="1058548" cy="105854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7282CF-A2D0-4E2F-AC5F-1FA2840DB49F}">
      <dsp:nvSpPr>
        <dsp:cNvPr id="0" name=""/>
        <dsp:cNvSpPr/>
      </dsp:nvSpPr>
      <dsp:spPr>
        <a:xfrm>
          <a:off x="265809" y="2543060"/>
          <a:ext cx="6113619" cy="476823"/>
        </a:xfrm>
        <a:prstGeom prst="leftRight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7250E-B22F-40F3-9F84-C94145EF015A}">
      <dsp:nvSpPr>
        <dsp:cNvPr id="0" name=""/>
        <dsp:cNvSpPr/>
      </dsp:nvSpPr>
      <dsp:spPr>
        <a:xfrm>
          <a:off x="1755437" y="915"/>
          <a:ext cx="1592587" cy="18736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30D1B0C-9410-4850-BA15-6EEEDACE5292}">
      <dsp:nvSpPr>
        <dsp:cNvPr id="0" name=""/>
        <dsp:cNvSpPr/>
      </dsp:nvSpPr>
      <dsp:spPr>
        <a:xfrm>
          <a:off x="1835067" y="75861"/>
          <a:ext cx="1433328" cy="121786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4B06B7-10F6-4370-B092-7536C603A426}">
      <dsp:nvSpPr>
        <dsp:cNvPr id="0" name=""/>
        <dsp:cNvSpPr/>
      </dsp:nvSpPr>
      <dsp:spPr>
        <a:xfrm>
          <a:off x="1835067" y="1481100"/>
          <a:ext cx="1433328" cy="3185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Open Sans" panose="020B0606030504020204" pitchFamily="34" charset="0"/>
              <a:ea typeface="Open Sans" panose="020B0606030504020204" pitchFamily="34" charset="0"/>
              <a:cs typeface="Open Sans" panose="020B0606030504020204" pitchFamily="34" charset="0"/>
            </a:rPr>
            <a:t>Core X</a:t>
          </a:r>
        </a:p>
      </dsp:txBody>
      <dsp:txXfrm>
        <a:off x="1835067" y="1481100"/>
        <a:ext cx="1433328" cy="318502"/>
      </dsp:txXfrm>
    </dsp:sp>
    <dsp:sp modelId="{4BD8A2C7-3DFA-43B3-875D-1820F93FC164}">
      <dsp:nvSpPr>
        <dsp:cNvPr id="0" name=""/>
        <dsp:cNvSpPr/>
      </dsp:nvSpPr>
      <dsp:spPr>
        <a:xfrm>
          <a:off x="1835067" y="1293722"/>
          <a:ext cx="1433328" cy="18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1835067" y="1293722"/>
        <a:ext cx="1433328" cy="187378"/>
      </dsp:txXfrm>
    </dsp:sp>
    <dsp:sp modelId="{44563505-1703-4AAE-94B4-1F2B05CDBEE6}">
      <dsp:nvSpPr>
        <dsp:cNvPr id="0" name=""/>
        <dsp:cNvSpPr/>
      </dsp:nvSpPr>
      <dsp:spPr>
        <a:xfrm>
          <a:off x="4091223" y="915"/>
          <a:ext cx="1592587" cy="18736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D19B55-965C-48D4-990B-1DB5773161AC}">
      <dsp:nvSpPr>
        <dsp:cNvPr id="0" name=""/>
        <dsp:cNvSpPr/>
      </dsp:nvSpPr>
      <dsp:spPr>
        <a:xfrm>
          <a:off x="4132970" y="63792"/>
          <a:ext cx="1433328" cy="121786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2CBE38-FF89-4E4B-9CA6-29301B7AC4FF}">
      <dsp:nvSpPr>
        <dsp:cNvPr id="0" name=""/>
        <dsp:cNvSpPr/>
      </dsp:nvSpPr>
      <dsp:spPr>
        <a:xfrm>
          <a:off x="4170853" y="1481100"/>
          <a:ext cx="1433328" cy="3185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err="1">
              <a:latin typeface="Open Sans" panose="020B0606030504020204" pitchFamily="34" charset="0"/>
              <a:ea typeface="Open Sans" panose="020B0606030504020204" pitchFamily="34" charset="0"/>
              <a:cs typeface="Open Sans" panose="020B0606030504020204" pitchFamily="34" charset="0"/>
            </a:rPr>
            <a:t>Threadripper</a:t>
          </a:r>
          <a:endParaRPr lang="es-MX" sz="1600" kern="1200" dirty="0">
            <a:latin typeface="Open Sans" panose="020B0606030504020204" pitchFamily="34" charset="0"/>
            <a:ea typeface="Open Sans" panose="020B0606030504020204" pitchFamily="34" charset="0"/>
            <a:cs typeface="Open Sans" panose="020B0606030504020204" pitchFamily="34" charset="0"/>
          </a:endParaRPr>
        </a:p>
      </dsp:txBody>
      <dsp:txXfrm>
        <a:off x="4170853" y="1481100"/>
        <a:ext cx="1433328" cy="318502"/>
      </dsp:txXfrm>
    </dsp:sp>
    <dsp:sp modelId="{2C2144FC-3EEC-4357-B901-0AD365BB50D0}">
      <dsp:nvSpPr>
        <dsp:cNvPr id="0" name=""/>
        <dsp:cNvSpPr/>
      </dsp:nvSpPr>
      <dsp:spPr>
        <a:xfrm>
          <a:off x="4170853" y="1293722"/>
          <a:ext cx="1433328" cy="187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endParaRPr lang="es-MX" sz="800" kern="1200">
            <a:latin typeface="Open Sans" panose="020B0606030504020204" pitchFamily="34" charset="0"/>
            <a:ea typeface="Open Sans" panose="020B0606030504020204" pitchFamily="34" charset="0"/>
            <a:cs typeface="Open Sans" panose="020B0606030504020204" pitchFamily="34" charset="0"/>
          </a:endParaRPr>
        </a:p>
      </dsp:txBody>
      <dsp:txXfrm>
        <a:off x="4170853" y="1293722"/>
        <a:ext cx="1433328" cy="1873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316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b8d1ca927_3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91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19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82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ab8d1ca92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ab8d1ca92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975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508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46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603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ab8d1ca927_3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059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b8d1ca927_3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470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b8d1ca92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998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05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729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ab8d1ca92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ab8d1ca92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71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348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818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379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ab8d1ca927_3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520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b8d1ca927_3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783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33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b8d1ca92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691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b347e33ac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b347e33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ab8d1ca92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ab8d1ca92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87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ab8d1ca927_3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332"/>
        <p:cNvGrpSpPr/>
        <p:nvPr/>
      </p:nvGrpSpPr>
      <p:grpSpPr>
        <a:xfrm>
          <a:off x="0" y="0"/>
          <a:ext cx="0" cy="0"/>
          <a:chOff x="0" y="0"/>
          <a:chExt cx="0" cy="0"/>
        </a:xfrm>
      </p:grpSpPr>
      <p:sp>
        <p:nvSpPr>
          <p:cNvPr id="333" name="Google Shape;333;p2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34" name="Google Shape;334;p2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21"/>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5" name="Google Shape;375;p23"/>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6" name="Google Shape;376;p23"/>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7" name="Google Shape;377;p23"/>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8" name="Google Shape;378;p23"/>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9" name="Google Shape;379;p23"/>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80" name="Google Shape;380;p23"/>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81" name="Google Shape;381;p23"/>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12" name="Google Shape;412;p25"/>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3" name="Google Shape;413;p25"/>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4" name="Google Shape;414;p25"/>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Open Sans"/>
                <a:ea typeface="Open Sans"/>
                <a:cs typeface="Open Sans"/>
                <a:sym typeface="Open Sans"/>
              </a:rPr>
              <a:t>,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
        <p:nvSpPr>
          <p:cNvPr id="415" name="Google Shape;415;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5"/>
          <p:cNvGrpSpPr/>
          <p:nvPr/>
        </p:nvGrpSpPr>
        <p:grpSpPr>
          <a:xfrm rot="10800000">
            <a:off x="7695844" y="-223188"/>
            <a:ext cx="1676378" cy="6958517"/>
            <a:chOff x="-174456" y="-1522725"/>
            <a:chExt cx="1676378" cy="6958517"/>
          </a:xfrm>
        </p:grpSpPr>
        <p:sp>
          <p:nvSpPr>
            <p:cNvPr id="424" name="Google Shape;424;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5"/>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37" name="Google Shape;237;p16"/>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rgbClr val="9DC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931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540000" y="1028700"/>
            <a:ext cx="8064000" cy="3574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rgbClr val="9DC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4789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479050" y="2757125"/>
            <a:ext cx="48600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45" name="Google Shape;245;p17"/>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6" name="Google Shape;246;p17"/>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7" name="Google Shape;247;p17"/>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8" name="Google Shape;248;p17"/>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9" name="Google Shape;249;p17"/>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80"/>
        <p:cNvGrpSpPr/>
        <p:nvPr/>
      </p:nvGrpSpPr>
      <p:grpSpPr>
        <a:xfrm>
          <a:off x="0" y="0"/>
          <a:ext cx="0" cy="0"/>
          <a:chOff x="0" y="0"/>
          <a:chExt cx="0" cy="0"/>
        </a:xfrm>
      </p:grpSpPr>
      <p:sp>
        <p:nvSpPr>
          <p:cNvPr id="281" name="Google Shape;281;p19"/>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82" name="Google Shape;282;p19"/>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3" name="Google Shape;283;p19"/>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4" name="Google Shape;284;p19"/>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5" name="Google Shape;285;p19"/>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6" name="Google Shape;286;p19"/>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7" name="Google Shape;287;p19"/>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8" name="Google Shape;288;p19"/>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9" name="Google Shape;289;p19"/>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0" name="Google Shape;290;p19"/>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1" name="Google Shape;291;p19"/>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2" name="Google Shape;292;p19"/>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3" name="Google Shape;293;p19"/>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4" name="Google Shape;294;p19"/>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308"/>
        <p:cNvGrpSpPr/>
        <p:nvPr/>
      </p:nvGrpSpPr>
      <p:grpSpPr>
        <a:xfrm>
          <a:off x="0" y="0"/>
          <a:ext cx="0" cy="0"/>
          <a:chOff x="0" y="0"/>
          <a:chExt cx="0" cy="0"/>
        </a:xfrm>
      </p:grpSpPr>
      <p:sp>
        <p:nvSpPr>
          <p:cNvPr id="309" name="Google Shape;309;p20"/>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0" name="Google Shape;310;p20"/>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1" name="Google Shape;311;p20"/>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2" name="Google Shape;312;p20"/>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3" name="Google Shape;313;p20"/>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4" name="Google Shape;314;p20"/>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5" name="Google Shape;315;p20"/>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6" name="Google Shape;316;p20"/>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7" name="Google Shape;317;p20"/>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8" name="Google Shape;318;p20"/>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63" r:id="rId7"/>
    <p:sldLayoutId id="2147483665" r:id="rId8"/>
    <p:sldLayoutId id="2147483666" r:id="rId9"/>
    <p:sldLayoutId id="2147483667" r:id="rId10"/>
    <p:sldLayoutId id="2147483669" r:id="rId11"/>
    <p:sldLayoutId id="2147483671"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pn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png"/><Relationship Id="rId7" Type="http://schemas.openxmlformats.org/officeDocument/2006/relationships/diagramColors" Target="../diagrams/colors6.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ctrTitle"/>
          </p:nvPr>
        </p:nvSpPr>
        <p:spPr>
          <a:xfrm>
            <a:off x="0" y="1337250"/>
            <a:ext cx="9143999" cy="20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6000" dirty="0"/>
              <a:t>Computadoras de gama alta, media y baja</a:t>
            </a:r>
            <a:endParaRPr sz="6000" dirty="0"/>
          </a:p>
        </p:txBody>
      </p:sp>
      <p:sp>
        <p:nvSpPr>
          <p:cNvPr id="463" name="Google Shape;463;p30"/>
          <p:cNvSpPr txBox="1">
            <a:spLocks noGrp="1"/>
          </p:cNvSpPr>
          <p:nvPr>
            <p:ph type="subTitle" idx="1"/>
          </p:nvPr>
        </p:nvSpPr>
        <p:spPr>
          <a:xfrm>
            <a:off x="0" y="3423750"/>
            <a:ext cx="9143999" cy="3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t>TecNM ITS – Arquitectura de Computadoras – Luis Felipe Renovato Avila (19051186)</a:t>
            </a:r>
            <a:endParaRPr sz="1600" b="1" dirty="0"/>
          </a:p>
        </p:txBody>
      </p:sp>
    </p:spTree>
    <p:extLst>
      <p:ext uri="{BB962C8B-B14F-4D97-AF65-F5344CB8AC3E}">
        <p14:creationId xmlns:p14="http://schemas.microsoft.com/office/powerpoint/2010/main" val="156980063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3" name="Google Shape;664;p45">
            <a:extLst>
              <a:ext uri="{FF2B5EF4-FFF2-40B4-BE49-F238E27FC236}">
                <a16:creationId xmlns:a16="http://schemas.microsoft.com/office/drawing/2014/main" id="{F56AC4A9-DE07-4F4C-80B3-0733FB495F9B}"/>
              </a:ext>
            </a:extLst>
          </p:cNvPr>
          <p:cNvSpPr txBox="1">
            <a:spLocks/>
          </p:cNvSpPr>
          <p:nvPr/>
        </p:nvSpPr>
        <p:spPr>
          <a:xfrm>
            <a:off x="2805832" y="363275"/>
            <a:ext cx="35322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r>
              <a:rPr lang="es-MX" dirty="0"/>
              <a:t>Posibles opciones</a:t>
            </a:r>
          </a:p>
        </p:txBody>
      </p:sp>
      <p:pic>
        <p:nvPicPr>
          <p:cNvPr id="7170" name="Picture 2" descr="PC | Wikijuegos | Fandom">
            <a:extLst>
              <a:ext uri="{FF2B5EF4-FFF2-40B4-BE49-F238E27FC236}">
                <a16:creationId xmlns:a16="http://schemas.microsoft.com/office/drawing/2014/main" id="{EC292406-1986-4C9B-BAF3-AEF2B4DB85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53" b="9167"/>
          <a:stretch/>
        </p:blipFill>
        <p:spPr bwMode="auto">
          <a:xfrm>
            <a:off x="2916169" y="2195530"/>
            <a:ext cx="3311661" cy="2407970"/>
          </a:xfrm>
          <a:prstGeom prst="rect">
            <a:avLst/>
          </a:prstGeom>
          <a:noFill/>
          <a:extLst>
            <a:ext uri="{909E8E84-426E-40DD-AFC4-6F175D3DCCD1}">
              <a14:hiddenFill xmlns:a14="http://schemas.microsoft.com/office/drawing/2010/main">
                <a:solidFill>
                  <a:srgbClr val="FFFFFF"/>
                </a:solidFill>
              </a14:hiddenFill>
            </a:ext>
          </a:extLst>
        </p:spPr>
      </p:pic>
      <p:sp>
        <p:nvSpPr>
          <p:cNvPr id="82" name="Google Shape;469;p31">
            <a:extLst>
              <a:ext uri="{FF2B5EF4-FFF2-40B4-BE49-F238E27FC236}">
                <a16:creationId xmlns:a16="http://schemas.microsoft.com/office/drawing/2014/main" id="{ACA20D75-7898-4D49-931A-678DFA47FB08}"/>
              </a:ext>
            </a:extLst>
          </p:cNvPr>
          <p:cNvSpPr txBox="1">
            <a:spLocks/>
          </p:cNvSpPr>
          <p:nvPr/>
        </p:nvSpPr>
        <p:spPr>
          <a:xfrm>
            <a:off x="1739808" y="1028700"/>
            <a:ext cx="5664333" cy="1131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285750" indent="-285750" algn="l">
              <a:buFont typeface="Wingdings" panose="05000000000000000000" pitchFamily="2" charset="2"/>
              <a:buChar char="Ø"/>
            </a:pP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Opción</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1: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Procesador</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AMD Athlon A, 4 GB RAM, HDD.</a:t>
            </a:r>
          </a:p>
          <a:p>
            <a:pPr marL="285750" indent="-285750" algn="l">
              <a:buFont typeface="Wingdings" panose="05000000000000000000" pitchFamily="2" charset="2"/>
              <a:buChar char="Ø"/>
            </a:pP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Opción</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2: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Procesador</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Intel Pentium, 4 GB RAM, HDD.</a:t>
            </a:r>
          </a:p>
          <a:p>
            <a:pPr marL="285750" indent="-285750" algn="l">
              <a:buFont typeface="Wingdings" panose="05000000000000000000" pitchFamily="2" charset="2"/>
              <a:buChar char="Ø"/>
            </a:pP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Opción</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3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Procesador</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AMD Athlon Pro, 4 GB RAM, HDD.</a:t>
            </a:r>
          </a:p>
          <a:p>
            <a:pPr marL="285750" indent="-285750" algn="l">
              <a:buFont typeface="Wingdings" panose="05000000000000000000" pitchFamily="2" charset="2"/>
              <a:buChar char="Ø"/>
            </a:pP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Opción</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4: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Procesador</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Intel Celeron, 4 GB RAM, HDD.</a:t>
            </a:r>
          </a:p>
          <a:p>
            <a:pPr marL="285750" indent="-285750" algn="l">
              <a:spcAft>
                <a:spcPts val="1600"/>
              </a:spcAft>
              <a:buFont typeface="Wingdings" panose="05000000000000000000" pitchFamily="2" charset="2"/>
              <a:buChar char="Ø"/>
            </a:pP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7" name="Google Shape;469;p31">
            <a:extLst>
              <a:ext uri="{FF2B5EF4-FFF2-40B4-BE49-F238E27FC236}">
                <a16:creationId xmlns:a16="http://schemas.microsoft.com/office/drawing/2014/main" id="{C1F48318-8F9A-4996-AAF9-DA5C6DBF2AA9}"/>
              </a:ext>
            </a:extLst>
          </p:cNvPr>
          <p:cNvSpPr txBox="1">
            <a:spLocks/>
          </p:cNvSpPr>
          <p:nvPr/>
        </p:nvSpPr>
        <p:spPr>
          <a:xfrm>
            <a:off x="3976578" y="1565443"/>
            <a:ext cx="4627422" cy="2501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285750" indent="-285750" algn="just">
              <a:buFont typeface="Wingdings" panose="05000000000000000000" pitchFamily="2" charset="2"/>
              <a:buChar char="Ø"/>
            </a:pPr>
            <a:endPar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Marca ACTECK HP.</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Modelo </a:t>
            </a: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acteck</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Procesador Intel Celeron Dual Core 1.6 </a:t>
            </a: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ghz</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500 GB Disco Duro Sata.</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8 GB </a:t>
            </a: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Ram</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DDR3 </a:t>
            </a: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Exp</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16 GB.</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Monitor De 18.5" HP V194.</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Teclado y Mouse.</a:t>
            </a:r>
          </a:p>
          <a:p>
            <a:pPr marL="285750" indent="-285750" algn="just">
              <a:buFont typeface="Wingdings" panose="05000000000000000000" pitchFamily="2" charset="2"/>
              <a:buChar char="Ø"/>
            </a:pP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$7,776.00 pesos.</a:t>
            </a:r>
          </a:p>
        </p:txBody>
      </p:sp>
      <p:sp>
        <p:nvSpPr>
          <p:cNvPr id="616" name="Google Shape;616;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Ejemplo (Mercado Libre)</a:t>
            </a:r>
            <a:endParaRPr dirty="0"/>
          </a:p>
        </p:txBody>
      </p:sp>
      <p:pic>
        <p:nvPicPr>
          <p:cNvPr id="9" name="Imagen 8">
            <a:extLst>
              <a:ext uri="{FF2B5EF4-FFF2-40B4-BE49-F238E27FC236}">
                <a16:creationId xmlns:a16="http://schemas.microsoft.com/office/drawing/2014/main" id="{0A7B60CE-EAF4-47BC-9D41-C8F4A0E3BA01}"/>
              </a:ext>
            </a:extLst>
          </p:cNvPr>
          <p:cNvPicPr>
            <a:picLocks noChangeAspect="1"/>
          </p:cNvPicPr>
          <p:nvPr/>
        </p:nvPicPr>
        <p:blipFill>
          <a:blip r:embed="rId3"/>
          <a:stretch>
            <a:fillRect/>
          </a:stretch>
        </p:blipFill>
        <p:spPr>
          <a:xfrm>
            <a:off x="750701" y="1485227"/>
            <a:ext cx="2957489" cy="2661741"/>
          </a:xfrm>
          <a:prstGeom prst="rect">
            <a:avLst/>
          </a:prstGeom>
        </p:spPr>
      </p:pic>
    </p:spTree>
    <p:extLst>
      <p:ext uri="{BB962C8B-B14F-4D97-AF65-F5344CB8AC3E}">
        <p14:creationId xmlns:p14="http://schemas.microsoft.com/office/powerpoint/2010/main" val="4025485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11" name="Google Shape;499;p34">
            <a:extLst>
              <a:ext uri="{FF2B5EF4-FFF2-40B4-BE49-F238E27FC236}">
                <a16:creationId xmlns:a16="http://schemas.microsoft.com/office/drawing/2014/main" id="{2CE9DA6B-E9F2-420E-9EF4-741251DFAE81}"/>
              </a:ext>
            </a:extLst>
          </p:cNvPr>
          <p:cNvSpPr txBox="1">
            <a:spLocks/>
          </p:cNvSpPr>
          <p:nvPr/>
        </p:nvSpPr>
        <p:spPr>
          <a:xfrm>
            <a:off x="3105600" y="999420"/>
            <a:ext cx="2932800" cy="97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r>
              <a:rPr lang="en" dirty="0"/>
              <a:t>02</a:t>
            </a:r>
          </a:p>
        </p:txBody>
      </p:sp>
      <p:sp>
        <p:nvSpPr>
          <p:cNvPr id="12" name="Google Shape;498;p34">
            <a:extLst>
              <a:ext uri="{FF2B5EF4-FFF2-40B4-BE49-F238E27FC236}">
                <a16:creationId xmlns:a16="http://schemas.microsoft.com/office/drawing/2014/main" id="{94224F1D-E9D1-4290-9F0B-023A57F0387C}"/>
              </a:ext>
            </a:extLst>
          </p:cNvPr>
          <p:cNvSpPr txBox="1">
            <a:spLocks noGrp="1"/>
          </p:cNvSpPr>
          <p:nvPr>
            <p:ph type="title"/>
          </p:nvPr>
        </p:nvSpPr>
        <p:spPr>
          <a:xfrm>
            <a:off x="1589189" y="2249148"/>
            <a:ext cx="5970554"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Computadoras de gama media</a:t>
            </a:r>
            <a:endParaRPr dirty="0"/>
          </a:p>
        </p:txBody>
      </p:sp>
    </p:spTree>
    <p:extLst>
      <p:ext uri="{BB962C8B-B14F-4D97-AF65-F5344CB8AC3E}">
        <p14:creationId xmlns:p14="http://schemas.microsoft.com/office/powerpoint/2010/main" val="2204677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8198" name="Picture 6" descr="Pc Gamer gama media - i5 de 8°- Gtx 1060 - 6gb - $ 17900">
            <a:extLst>
              <a:ext uri="{FF2B5EF4-FFF2-40B4-BE49-F238E27FC236}">
                <a16:creationId xmlns:a16="http://schemas.microsoft.com/office/drawing/2014/main" id="{3EB33880-338C-4FBE-859A-FAB2B44BA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163" y="1156595"/>
            <a:ext cx="3052704" cy="3052704"/>
          </a:xfrm>
          <a:prstGeom prst="rect">
            <a:avLst/>
          </a:prstGeom>
          <a:noFill/>
          <a:extLst>
            <a:ext uri="{909E8E84-426E-40DD-AFC4-6F175D3DCCD1}">
              <a14:hiddenFill xmlns:a14="http://schemas.microsoft.com/office/drawing/2010/main">
                <a:solidFill>
                  <a:srgbClr val="FFFFFF"/>
                </a:solidFill>
              </a14:hiddenFill>
            </a:ext>
          </a:extLst>
        </p:spPr>
      </p:pic>
      <p:sp>
        <p:nvSpPr>
          <p:cNvPr id="799" name="Google Shape;799;p49"/>
          <p:cNvSpPr txBox="1">
            <a:spLocks noGrp="1"/>
          </p:cNvSpPr>
          <p:nvPr>
            <p:ph type="title"/>
          </p:nvPr>
        </p:nvSpPr>
        <p:spPr>
          <a:xfrm flipH="1">
            <a:off x="959002" y="1775170"/>
            <a:ext cx="39312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Funcionamiento</a:t>
            </a:r>
            <a:endParaRPr dirty="0"/>
          </a:p>
        </p:txBody>
      </p:sp>
      <p:sp>
        <p:nvSpPr>
          <p:cNvPr id="800" name="Google Shape;800;p49"/>
          <p:cNvSpPr txBox="1">
            <a:spLocks noGrp="1"/>
          </p:cNvSpPr>
          <p:nvPr>
            <p:ph type="subTitle" idx="1"/>
          </p:nvPr>
        </p:nvSpPr>
        <p:spPr>
          <a:xfrm flipH="1">
            <a:off x="959090" y="2321220"/>
            <a:ext cx="2998800" cy="115562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MX" sz="1600" dirty="0">
                <a:solidFill>
                  <a:srgbClr val="000000"/>
                </a:solidFill>
              </a:rPr>
              <a:t>Disponen de un excelente rendimiento para un uso diario, pero se emplean para algunas actividades extras.</a:t>
            </a:r>
          </a:p>
        </p:txBody>
      </p:sp>
    </p:spTree>
    <p:extLst>
      <p:ext uri="{BB962C8B-B14F-4D97-AF65-F5344CB8AC3E}">
        <p14:creationId xmlns:p14="http://schemas.microsoft.com/office/powerpoint/2010/main" val="351594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1"/>
          <p:cNvSpPr txBox="1">
            <a:spLocks noGrp="1"/>
          </p:cNvSpPr>
          <p:nvPr>
            <p:ph type="title"/>
          </p:nvPr>
        </p:nvSpPr>
        <p:spPr>
          <a:xfrm>
            <a:off x="540000" y="369923"/>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Aplicaciones</a:t>
            </a:r>
            <a:endParaRPr dirty="0"/>
          </a:p>
        </p:txBody>
      </p:sp>
      <p:graphicFrame>
        <p:nvGraphicFramePr>
          <p:cNvPr id="2" name="Diagrama 1">
            <a:extLst>
              <a:ext uri="{FF2B5EF4-FFF2-40B4-BE49-F238E27FC236}">
                <a16:creationId xmlns:a16="http://schemas.microsoft.com/office/drawing/2014/main" id="{EAC717E6-86DF-4735-8839-5463498473A5}"/>
              </a:ext>
            </a:extLst>
          </p:cNvPr>
          <p:cNvGraphicFramePr/>
          <p:nvPr>
            <p:extLst>
              <p:ext uri="{D42A27DB-BD31-4B8C-83A1-F6EECF244321}">
                <p14:modId xmlns:p14="http://schemas.microsoft.com/office/powerpoint/2010/main" val="3129050048"/>
              </p:ext>
            </p:extLst>
          </p:nvPr>
        </p:nvGraphicFramePr>
        <p:xfrm>
          <a:off x="540000" y="1513685"/>
          <a:ext cx="6096000" cy="2604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descr="Videojuego joystick joystick plano - Descargar PNG/SVG transparente">
            <a:extLst>
              <a:ext uri="{FF2B5EF4-FFF2-40B4-BE49-F238E27FC236}">
                <a16:creationId xmlns:a16="http://schemas.microsoft.com/office/drawing/2014/main" id="{49C0ED0F-042C-43D6-9A68-9101577674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5617" b="26538"/>
          <a:stretch/>
        </p:blipFill>
        <p:spPr bwMode="auto">
          <a:xfrm>
            <a:off x="6759789" y="1513685"/>
            <a:ext cx="1844211" cy="88235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odelado - Iconos gratis de tecnología">
            <a:extLst>
              <a:ext uri="{FF2B5EF4-FFF2-40B4-BE49-F238E27FC236}">
                <a16:creationId xmlns:a16="http://schemas.microsoft.com/office/drawing/2014/main" id="{A49BAC79-6547-4074-8A3C-8FEE774F80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9398" y="2396040"/>
            <a:ext cx="1724992" cy="172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44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3076" name="Picture 4" descr="AMD Logo | Symbol, History, PNG (3840*2160)">
            <a:extLst>
              <a:ext uri="{FF2B5EF4-FFF2-40B4-BE49-F238E27FC236}">
                <a16:creationId xmlns:a16="http://schemas.microsoft.com/office/drawing/2014/main" id="{1044E180-41EE-44CB-B601-90CE32040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185" y="3145163"/>
            <a:ext cx="2165892" cy="12183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a 2">
            <a:extLst>
              <a:ext uri="{FF2B5EF4-FFF2-40B4-BE49-F238E27FC236}">
                <a16:creationId xmlns:a16="http://schemas.microsoft.com/office/drawing/2014/main" id="{510BFF5A-362F-49BE-9B56-8E231D05A048}"/>
              </a:ext>
            </a:extLst>
          </p:cNvPr>
          <p:cNvGraphicFramePr/>
          <p:nvPr>
            <p:extLst>
              <p:ext uri="{D42A27DB-BD31-4B8C-83A1-F6EECF244321}">
                <p14:modId xmlns:p14="http://schemas.microsoft.com/office/powerpoint/2010/main" val="61262199"/>
              </p:ext>
            </p:extLst>
          </p:nvPr>
        </p:nvGraphicFramePr>
        <p:xfrm>
          <a:off x="852375" y="71916"/>
          <a:ext cx="7439249"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Procesadores</a:t>
            </a:r>
            <a:endParaRPr dirty="0"/>
          </a:p>
        </p:txBody>
      </p:sp>
      <p:sp>
        <p:nvSpPr>
          <p:cNvPr id="2" name="Rectángulo 1">
            <a:extLst>
              <a:ext uri="{FF2B5EF4-FFF2-40B4-BE49-F238E27FC236}">
                <a16:creationId xmlns:a16="http://schemas.microsoft.com/office/drawing/2014/main" id="{8AFE369E-2290-4D39-A4C7-D500CC7777CF}"/>
              </a:ext>
            </a:extLst>
          </p:cNvPr>
          <p:cNvSpPr/>
          <p:nvPr/>
        </p:nvSpPr>
        <p:spPr>
          <a:xfrm>
            <a:off x="805311" y="3827720"/>
            <a:ext cx="236679" cy="26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74" name="Picture 2">
            <a:extLst>
              <a:ext uri="{FF2B5EF4-FFF2-40B4-BE49-F238E27FC236}">
                <a16:creationId xmlns:a16="http://schemas.microsoft.com/office/drawing/2014/main" id="{7E7423B2-AE25-4038-96A2-94E178EA0A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983" y="3145163"/>
            <a:ext cx="1846649" cy="121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013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 name="Subtítulo 2">
            <a:extLst>
              <a:ext uri="{FF2B5EF4-FFF2-40B4-BE49-F238E27FC236}">
                <a16:creationId xmlns:a16="http://schemas.microsoft.com/office/drawing/2014/main" id="{F8D988CD-FCF9-4672-B533-B2F9BCF6AA0F}"/>
              </a:ext>
            </a:extLst>
          </p:cNvPr>
          <p:cNvSpPr>
            <a:spLocks noGrp="1"/>
          </p:cNvSpPr>
          <p:nvPr>
            <p:ph type="subTitle" idx="1"/>
          </p:nvPr>
        </p:nvSpPr>
        <p:spPr>
          <a:xfrm>
            <a:off x="1090925" y="1645450"/>
            <a:ext cx="2704500" cy="357000"/>
          </a:xfrm>
        </p:spPr>
        <p:txBody>
          <a:bodyPr/>
          <a:lstStyle/>
          <a:p>
            <a:r>
              <a:rPr lang="es-MX" dirty="0"/>
              <a:t>NVIDIA</a:t>
            </a:r>
          </a:p>
        </p:txBody>
      </p:sp>
      <p:sp>
        <p:nvSpPr>
          <p:cNvPr id="4" name="Subtítulo 3">
            <a:extLst>
              <a:ext uri="{FF2B5EF4-FFF2-40B4-BE49-F238E27FC236}">
                <a16:creationId xmlns:a16="http://schemas.microsoft.com/office/drawing/2014/main" id="{A4BD9DB3-5038-4AF5-A783-0AE94EC71B1C}"/>
              </a:ext>
            </a:extLst>
          </p:cNvPr>
          <p:cNvSpPr>
            <a:spLocks noGrp="1"/>
          </p:cNvSpPr>
          <p:nvPr>
            <p:ph type="subTitle" idx="2"/>
          </p:nvPr>
        </p:nvSpPr>
        <p:spPr/>
        <p:txBody>
          <a:bodyPr/>
          <a:lstStyle/>
          <a:p>
            <a:pPr algn="just">
              <a:buFont typeface="Wingdings" panose="05000000000000000000" pitchFamily="2" charset="2"/>
              <a:buChar char="Ø"/>
            </a:pPr>
            <a:r>
              <a:rPr lang="es-MX" sz="1600" dirty="0" err="1"/>
              <a:t>Geoforce</a:t>
            </a:r>
            <a:endParaRPr lang="es-MX" sz="1600" dirty="0"/>
          </a:p>
        </p:txBody>
      </p:sp>
      <p:sp>
        <p:nvSpPr>
          <p:cNvPr id="5" name="Subtítulo 4">
            <a:extLst>
              <a:ext uri="{FF2B5EF4-FFF2-40B4-BE49-F238E27FC236}">
                <a16:creationId xmlns:a16="http://schemas.microsoft.com/office/drawing/2014/main" id="{20DCA086-5526-4E4F-B709-4919585B44B5}"/>
              </a:ext>
            </a:extLst>
          </p:cNvPr>
          <p:cNvSpPr>
            <a:spLocks noGrp="1"/>
          </p:cNvSpPr>
          <p:nvPr>
            <p:ph type="subTitle" idx="3"/>
          </p:nvPr>
        </p:nvSpPr>
        <p:spPr>
          <a:xfrm>
            <a:off x="5336575" y="1645450"/>
            <a:ext cx="2704500" cy="357000"/>
          </a:xfrm>
        </p:spPr>
        <p:txBody>
          <a:bodyPr/>
          <a:lstStyle/>
          <a:p>
            <a:r>
              <a:rPr lang="es-MX" dirty="0"/>
              <a:t>AMD</a:t>
            </a:r>
          </a:p>
        </p:txBody>
      </p:sp>
      <p:sp>
        <p:nvSpPr>
          <p:cNvPr id="6" name="Subtítulo 5">
            <a:extLst>
              <a:ext uri="{FF2B5EF4-FFF2-40B4-BE49-F238E27FC236}">
                <a16:creationId xmlns:a16="http://schemas.microsoft.com/office/drawing/2014/main" id="{BCDA4D15-9E27-4A8E-99F2-8C53DFC3E9B3}"/>
              </a:ext>
            </a:extLst>
          </p:cNvPr>
          <p:cNvSpPr>
            <a:spLocks noGrp="1"/>
          </p:cNvSpPr>
          <p:nvPr>
            <p:ph type="subTitle" idx="4"/>
          </p:nvPr>
        </p:nvSpPr>
        <p:spPr/>
        <p:txBody>
          <a:bodyPr/>
          <a:lstStyle/>
          <a:p>
            <a:pPr algn="just">
              <a:buFont typeface="Wingdings" panose="05000000000000000000" pitchFamily="2" charset="2"/>
              <a:buChar char="Ø"/>
            </a:pPr>
            <a:r>
              <a:rPr lang="es-MX" sz="1600" dirty="0"/>
              <a:t>Radeon</a:t>
            </a:r>
          </a:p>
          <a:p>
            <a:pPr algn="just">
              <a:buFont typeface="Wingdings" panose="05000000000000000000" pitchFamily="2" charset="2"/>
              <a:buChar char="Ø"/>
            </a:pPr>
            <a:r>
              <a:rPr lang="es-MX" sz="1600" dirty="0"/>
              <a:t>Serie A</a:t>
            </a:r>
          </a:p>
        </p:txBody>
      </p:sp>
      <p:sp>
        <p:nvSpPr>
          <p:cNvPr id="12" name="Google Shape;600;p42">
            <a:extLst>
              <a:ext uri="{FF2B5EF4-FFF2-40B4-BE49-F238E27FC236}">
                <a16:creationId xmlns:a16="http://schemas.microsoft.com/office/drawing/2014/main" id="{CA91B1B5-006B-40CE-952A-99A0394A4C32}"/>
              </a:ext>
            </a:extLst>
          </p:cNvPr>
          <p:cNvSpPr txBox="1">
            <a:spLocks noGrp="1"/>
          </p:cNvSpPr>
          <p:nvPr>
            <p:ph type="title"/>
          </p:nvPr>
        </p:nvSpPr>
        <p:spPr>
          <a:xfrm>
            <a:off x="2454166" y="363275"/>
            <a:ext cx="423465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Tarjeta gráfica (</a:t>
            </a:r>
            <a:r>
              <a:rPr lang="es-MX" dirty="0"/>
              <a:t>GPU</a:t>
            </a:r>
            <a:r>
              <a:rPr lang="en" dirty="0"/>
              <a:t>)</a:t>
            </a:r>
            <a:endParaRPr dirty="0"/>
          </a:p>
        </p:txBody>
      </p:sp>
      <p:pic>
        <p:nvPicPr>
          <p:cNvPr id="10242" name="Picture 2" descr="Tarjetas gráficas de GeForce Series 10">
            <a:extLst>
              <a:ext uri="{FF2B5EF4-FFF2-40B4-BE49-F238E27FC236}">
                <a16:creationId xmlns:a16="http://schemas.microsoft.com/office/drawing/2014/main" id="{E196F187-15A1-48DC-9775-1E768C033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3" t="13056" r="5168" b="6050"/>
          <a:stretch/>
        </p:blipFill>
        <p:spPr bwMode="auto">
          <a:xfrm>
            <a:off x="1016690" y="2972255"/>
            <a:ext cx="2874951" cy="139557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ráficos AMD Radeon™ RX 5700 | AMD">
            <a:extLst>
              <a:ext uri="{FF2B5EF4-FFF2-40B4-BE49-F238E27FC236}">
                <a16:creationId xmlns:a16="http://schemas.microsoft.com/office/drawing/2014/main" id="{89283696-4834-4274-886A-B8138840FB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44" r="8738"/>
          <a:stretch/>
        </p:blipFill>
        <p:spPr bwMode="auto">
          <a:xfrm>
            <a:off x="4771825" y="2912140"/>
            <a:ext cx="2160603" cy="145568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mazon.com: Aquamoon Trading VVVYN4 - Tarjeta gráfica de Dell original para  AMD HD-7000 serie GPU C264 Radeon HD7470 1GB 1DP 1DVI-I soporte de altura  completa 01308-01 ATI 102-C6405 Stickron 113-C2641100-108OUGA9 PCIe G742V:">
            <a:extLst>
              <a:ext uri="{FF2B5EF4-FFF2-40B4-BE49-F238E27FC236}">
                <a16:creationId xmlns:a16="http://schemas.microsoft.com/office/drawing/2014/main" id="{2BFD0C8C-EE12-4D61-993B-9058315A4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9692" y="2969192"/>
            <a:ext cx="1666133" cy="1398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263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7" name="Rectángulo: esquinas redondeadas 6">
            <a:extLst>
              <a:ext uri="{FF2B5EF4-FFF2-40B4-BE49-F238E27FC236}">
                <a16:creationId xmlns:a16="http://schemas.microsoft.com/office/drawing/2014/main" id="{BC9DEB99-3536-4639-B293-E3D393948E67}"/>
              </a:ext>
            </a:extLst>
          </p:cNvPr>
          <p:cNvSpPr/>
          <p:nvPr/>
        </p:nvSpPr>
        <p:spPr>
          <a:xfrm>
            <a:off x="4072270" y="1565443"/>
            <a:ext cx="4531730" cy="250130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indent="0" algn="just"/>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En equipos de gama media, se suele encontrar un disco duro HDD acompañado de una nueva generación de almacenamiento nombrada unidad de estado sólido SSD, que a diferencia del disco duro, no contiene partes movibles, es resistente a golpes y caídas, además es más rápido en la transferencia datos.</a:t>
            </a: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6" name="Google Shape;616;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Almacenamiento</a:t>
            </a:r>
            <a:endParaRPr dirty="0"/>
          </a:p>
        </p:txBody>
      </p:sp>
      <p:pic>
        <p:nvPicPr>
          <p:cNvPr id="11268" name="Picture 4" descr="Cómo elegir un SSD para tu PC【 PASO A PASO 】🥇">
            <a:extLst>
              <a:ext uri="{FF2B5EF4-FFF2-40B4-BE49-F238E27FC236}">
                <a16:creationId xmlns:a16="http://schemas.microsoft.com/office/drawing/2014/main" id="{2A0FF155-2AA6-4654-BC4E-2DE50D28B3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90" t="15917" r="14190" b="11938"/>
          <a:stretch/>
        </p:blipFill>
        <p:spPr bwMode="auto">
          <a:xfrm>
            <a:off x="540000" y="1794232"/>
            <a:ext cx="3378893" cy="204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80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12290" name="Picture 2" descr="Memoria RAM Fury color Negro 8GB 1x8GB HyperX HX430C15FB3A/8 | Mercado Libre">
            <a:extLst>
              <a:ext uri="{FF2B5EF4-FFF2-40B4-BE49-F238E27FC236}">
                <a16:creationId xmlns:a16="http://schemas.microsoft.com/office/drawing/2014/main" id="{7CA5615A-3E1E-4E4C-A7A4-3F7F9873B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347787"/>
            <a:ext cx="4762500" cy="2447925"/>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469;p31">
            <a:extLst>
              <a:ext uri="{FF2B5EF4-FFF2-40B4-BE49-F238E27FC236}">
                <a16:creationId xmlns:a16="http://schemas.microsoft.com/office/drawing/2014/main" id="{985BE671-CD9D-4AD4-890B-F24D52A9F951}"/>
              </a:ext>
            </a:extLst>
          </p:cNvPr>
          <p:cNvSpPr txBox="1">
            <a:spLocks/>
          </p:cNvSpPr>
          <p:nvPr/>
        </p:nvSpPr>
        <p:spPr>
          <a:xfrm>
            <a:off x="540000" y="1028700"/>
            <a:ext cx="8064000" cy="3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0" indent="0"/>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8 GB</a:t>
            </a: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lgn="just">
              <a:spcAft>
                <a:spcPts val="1600"/>
              </a:spcAft>
            </a:pP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37" name="Google Shape;937;p5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Memoria RAM</a:t>
            </a:r>
            <a:endParaRPr dirty="0"/>
          </a:p>
        </p:txBody>
      </p:sp>
    </p:spTree>
    <p:extLst>
      <p:ext uri="{BB962C8B-B14F-4D97-AF65-F5344CB8AC3E}">
        <p14:creationId xmlns:p14="http://schemas.microsoft.com/office/powerpoint/2010/main" val="4050175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664;p45">
            <a:extLst>
              <a:ext uri="{FF2B5EF4-FFF2-40B4-BE49-F238E27FC236}">
                <a16:creationId xmlns:a16="http://schemas.microsoft.com/office/drawing/2014/main" id="{EAD12C47-389B-4656-BFA4-4F8C2B548739}"/>
              </a:ext>
            </a:extLst>
          </p:cNvPr>
          <p:cNvSpPr txBox="1">
            <a:spLocks/>
          </p:cNvSpPr>
          <p:nvPr/>
        </p:nvSpPr>
        <p:spPr>
          <a:xfrm>
            <a:off x="2805832" y="363275"/>
            <a:ext cx="35322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r>
              <a:rPr lang="es-MX" dirty="0"/>
              <a:t>Posibles opciones</a:t>
            </a:r>
          </a:p>
        </p:txBody>
      </p:sp>
      <p:sp>
        <p:nvSpPr>
          <p:cNvPr id="5" name="Google Shape;469;p31">
            <a:extLst>
              <a:ext uri="{FF2B5EF4-FFF2-40B4-BE49-F238E27FC236}">
                <a16:creationId xmlns:a16="http://schemas.microsoft.com/office/drawing/2014/main" id="{50E84CD9-6A5C-4C01-9571-AC2F5D17A300}"/>
              </a:ext>
            </a:extLst>
          </p:cNvPr>
          <p:cNvSpPr txBox="1">
            <a:spLocks/>
          </p:cNvSpPr>
          <p:nvPr/>
        </p:nvSpPr>
        <p:spPr>
          <a:xfrm>
            <a:off x="814794" y="1028699"/>
            <a:ext cx="7514361" cy="678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285750" indent="-285750" algn="l">
              <a:buFont typeface="Wingdings" panose="05000000000000000000" pitchFamily="2" charset="2"/>
              <a:buChar char="Ø"/>
            </a:pP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Opción</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1: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Procesador</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Intel Core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i</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GPU NVIDIA GTX, 8 GB RAM, HDD + SSD</a:t>
            </a:r>
          </a:p>
          <a:p>
            <a:pPr marL="285750" indent="-285750" algn="l">
              <a:buFont typeface="Wingdings" panose="05000000000000000000" pitchFamily="2" charset="2"/>
              <a:buChar char="Ø"/>
            </a:pP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Opción</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2: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Procesador</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Ryzen, GPU AMD Radeon, 8 GB RAM, HDD + SSD.</a:t>
            </a:r>
          </a:p>
        </p:txBody>
      </p:sp>
      <p:pic>
        <p:nvPicPr>
          <p:cNvPr id="13314" name="Picture 2" descr="Computador Normal Mode - Xtreme Hardware">
            <a:extLst>
              <a:ext uri="{FF2B5EF4-FFF2-40B4-BE49-F238E27FC236}">
                <a16:creationId xmlns:a16="http://schemas.microsoft.com/office/drawing/2014/main" id="{0DA75283-A2D8-4F94-8FA6-BECC424BB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745" y="1831500"/>
            <a:ext cx="2772000" cy="2772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omputador Easy Mode">
            <a:extLst>
              <a:ext uri="{FF2B5EF4-FFF2-40B4-BE49-F238E27FC236}">
                <a16:creationId xmlns:a16="http://schemas.microsoft.com/office/drawing/2014/main" id="{F651B227-A150-4545-89E1-E5C4CA8A9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257" y="1831500"/>
            <a:ext cx="2772000" cy="27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186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xfrm>
            <a:off x="479050" y="1564075"/>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Introducción</a:t>
            </a:r>
            <a:endParaRPr dirty="0"/>
          </a:p>
        </p:txBody>
      </p:sp>
      <p:sp>
        <p:nvSpPr>
          <p:cNvPr id="492" name="Google Shape;492;p33"/>
          <p:cNvSpPr txBox="1">
            <a:spLocks noGrp="1"/>
          </p:cNvSpPr>
          <p:nvPr>
            <p:ph type="subTitle" idx="1"/>
          </p:nvPr>
        </p:nvSpPr>
        <p:spPr>
          <a:xfrm>
            <a:off x="479050" y="2386375"/>
            <a:ext cx="4860000" cy="1261982"/>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MX" dirty="0">
                <a:solidFill>
                  <a:srgbClr val="000000"/>
                </a:solidFill>
              </a:rPr>
              <a:t>Elegir una computadora adecuada, para cada necesidad, depende primeramente de conocer las actividades que deseamos realizar con ella y posteriormente, identificar los componentes diseñados para cumplir estas actividades.</a:t>
            </a:r>
            <a:endParaRPr dirty="0">
              <a:solidFill>
                <a:srgbClr val="000000"/>
              </a:solidFill>
            </a:endParaRPr>
          </a:p>
        </p:txBody>
      </p:sp>
      <p:pic>
        <p:nvPicPr>
          <p:cNvPr id="493" name="Google Shape;493;p33"/>
          <p:cNvPicPr preferRelativeResize="0"/>
          <p:nvPr/>
        </p:nvPicPr>
        <p:blipFill>
          <a:blip r:embed="rId3"/>
          <a:srcRect l="6222" r="6222"/>
          <a:stretch/>
        </p:blipFill>
        <p:spPr>
          <a:xfrm>
            <a:off x="5787375" y="696550"/>
            <a:ext cx="3873000" cy="3859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20482" name="Picture 2" descr="image-0">
            <a:extLst>
              <a:ext uri="{FF2B5EF4-FFF2-40B4-BE49-F238E27FC236}">
                <a16:creationId xmlns:a16="http://schemas.microsoft.com/office/drawing/2014/main" id="{E0AB6FA0-FA69-488B-B359-B1B7A01E4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52" y="1472704"/>
            <a:ext cx="2686785" cy="268678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69;p31">
            <a:extLst>
              <a:ext uri="{FF2B5EF4-FFF2-40B4-BE49-F238E27FC236}">
                <a16:creationId xmlns:a16="http://schemas.microsoft.com/office/drawing/2014/main" id="{C1F48318-8F9A-4996-AAF9-DA5C6DBF2AA9}"/>
              </a:ext>
            </a:extLst>
          </p:cNvPr>
          <p:cNvSpPr txBox="1">
            <a:spLocks/>
          </p:cNvSpPr>
          <p:nvPr/>
        </p:nvSpPr>
        <p:spPr>
          <a:xfrm>
            <a:off x="3976578" y="1565443"/>
            <a:ext cx="4627422" cy="2501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0" indent="0" algn="just"/>
            <a:endPar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Wingdings" panose="05000000000000000000" pitchFamily="2" charset="2"/>
              <a:buChar char="Ø"/>
            </a:pP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Xtreme</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PC </a:t>
            </a: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Gamer</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Procesador AMD Ryzen™ 5 PRO 4650 G.</a:t>
            </a:r>
          </a:p>
          <a:p>
            <a:pPr marL="285750" indent="-285750" algn="just">
              <a:buFont typeface="Wingdings" panose="05000000000000000000" pitchFamily="2" charset="2"/>
              <a:buChar char="Ø"/>
            </a:pP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Memoria RAM 8 GB 3200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MHz.</a:t>
            </a: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Almacenamiento SSD 120 GB / HDD 2 TB.</a:t>
            </a:r>
          </a:p>
          <a:p>
            <a:pPr marL="285750" indent="-285750" algn="just">
              <a:buFont typeface="Wingdings" panose="05000000000000000000" pitchFamily="2" charset="2"/>
              <a:buChar char="Ø"/>
            </a:pP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Graficos</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AMD Radeon 7 Renoir.</a:t>
            </a:r>
            <a:endPar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Wingdings" panose="05000000000000000000" pitchFamily="2" charset="2"/>
              <a:buChar char="Ø"/>
            </a:pP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Windows 10 Trial</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just">
              <a:buFont typeface="Wingdings" panose="05000000000000000000" pitchFamily="2" charset="2"/>
              <a:buChar char="Ø"/>
            </a:pP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$13,899.00</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pesos.</a:t>
            </a: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6" name="Google Shape;616;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Ejemplo (Walmart)</a:t>
            </a:r>
            <a:endParaRPr dirty="0"/>
          </a:p>
        </p:txBody>
      </p:sp>
    </p:spTree>
    <p:extLst>
      <p:ext uri="{BB962C8B-B14F-4D97-AF65-F5344CB8AC3E}">
        <p14:creationId xmlns:p14="http://schemas.microsoft.com/office/powerpoint/2010/main" val="300632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9" name="Google Shape;499;p34">
            <a:extLst>
              <a:ext uri="{FF2B5EF4-FFF2-40B4-BE49-F238E27FC236}">
                <a16:creationId xmlns:a16="http://schemas.microsoft.com/office/drawing/2014/main" id="{CACBA046-E115-40C9-9E94-0A94AA05E0EB}"/>
              </a:ext>
            </a:extLst>
          </p:cNvPr>
          <p:cNvSpPr txBox="1">
            <a:spLocks/>
          </p:cNvSpPr>
          <p:nvPr/>
        </p:nvSpPr>
        <p:spPr>
          <a:xfrm>
            <a:off x="3105600" y="999420"/>
            <a:ext cx="2932800" cy="97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r>
              <a:rPr lang="en" dirty="0"/>
              <a:t>03</a:t>
            </a:r>
          </a:p>
        </p:txBody>
      </p:sp>
      <p:sp>
        <p:nvSpPr>
          <p:cNvPr id="10" name="Google Shape;498;p34">
            <a:extLst>
              <a:ext uri="{FF2B5EF4-FFF2-40B4-BE49-F238E27FC236}">
                <a16:creationId xmlns:a16="http://schemas.microsoft.com/office/drawing/2014/main" id="{3071B283-BAD5-435E-9AE6-84D93B631BF8}"/>
              </a:ext>
            </a:extLst>
          </p:cNvPr>
          <p:cNvSpPr txBox="1">
            <a:spLocks noGrp="1"/>
          </p:cNvSpPr>
          <p:nvPr>
            <p:ph type="title"/>
          </p:nvPr>
        </p:nvSpPr>
        <p:spPr>
          <a:xfrm>
            <a:off x="1727418" y="2249148"/>
            <a:ext cx="5689164"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Computadoras de gama alta</a:t>
            </a:r>
            <a:endParaRPr dirty="0"/>
          </a:p>
        </p:txBody>
      </p:sp>
    </p:spTree>
    <p:extLst>
      <p:ext uri="{BB962C8B-B14F-4D97-AF65-F5344CB8AC3E}">
        <p14:creationId xmlns:p14="http://schemas.microsoft.com/office/powerpoint/2010/main" val="630285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14338" name="Picture 2" descr="CPU VISION – EQUIPO DE ESTUDIOS – RYZEN 3 3200G – ASESORES TECNOLÓGICOS">
            <a:extLst>
              <a:ext uri="{FF2B5EF4-FFF2-40B4-BE49-F238E27FC236}">
                <a16:creationId xmlns:a16="http://schemas.microsoft.com/office/drawing/2014/main" id="{04AEA1AC-762A-473C-B61D-7E20B9A86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161" y="11430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99" name="Google Shape;799;p49"/>
          <p:cNvSpPr txBox="1">
            <a:spLocks noGrp="1"/>
          </p:cNvSpPr>
          <p:nvPr>
            <p:ph type="title"/>
          </p:nvPr>
        </p:nvSpPr>
        <p:spPr>
          <a:xfrm flipH="1">
            <a:off x="959002" y="1647570"/>
            <a:ext cx="39312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Funcionamiento</a:t>
            </a:r>
            <a:endParaRPr dirty="0"/>
          </a:p>
        </p:txBody>
      </p:sp>
      <p:sp>
        <p:nvSpPr>
          <p:cNvPr id="800" name="Google Shape;800;p49"/>
          <p:cNvSpPr txBox="1">
            <a:spLocks noGrp="1"/>
          </p:cNvSpPr>
          <p:nvPr>
            <p:ph type="subTitle" idx="1"/>
          </p:nvPr>
        </p:nvSpPr>
        <p:spPr>
          <a:xfrm flipH="1">
            <a:off x="959002" y="2199595"/>
            <a:ext cx="2998800" cy="125046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MX" sz="1600" dirty="0">
                <a:solidFill>
                  <a:srgbClr val="000000"/>
                </a:solidFill>
              </a:rPr>
              <a:t>Desarrolladas para uso profesional que requiere de todas las funciones de las gamas baja y media a un alto nivel.</a:t>
            </a:r>
          </a:p>
        </p:txBody>
      </p:sp>
    </p:spTree>
    <p:extLst>
      <p:ext uri="{BB962C8B-B14F-4D97-AF65-F5344CB8AC3E}">
        <p14:creationId xmlns:p14="http://schemas.microsoft.com/office/powerpoint/2010/main" val="2106149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1"/>
          <p:cNvSpPr txBox="1">
            <a:spLocks noGrp="1"/>
          </p:cNvSpPr>
          <p:nvPr>
            <p:ph type="title"/>
          </p:nvPr>
        </p:nvSpPr>
        <p:spPr>
          <a:xfrm>
            <a:off x="540000" y="357007"/>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Aplicaciones</a:t>
            </a:r>
            <a:endParaRPr dirty="0"/>
          </a:p>
        </p:txBody>
      </p:sp>
      <p:graphicFrame>
        <p:nvGraphicFramePr>
          <p:cNvPr id="2" name="Diagrama 1">
            <a:extLst>
              <a:ext uri="{FF2B5EF4-FFF2-40B4-BE49-F238E27FC236}">
                <a16:creationId xmlns:a16="http://schemas.microsoft.com/office/drawing/2014/main" id="{EAC717E6-86DF-4735-8839-5463498473A5}"/>
              </a:ext>
            </a:extLst>
          </p:cNvPr>
          <p:cNvGraphicFramePr/>
          <p:nvPr>
            <p:extLst>
              <p:ext uri="{D42A27DB-BD31-4B8C-83A1-F6EECF244321}">
                <p14:modId xmlns:p14="http://schemas.microsoft.com/office/powerpoint/2010/main" val="4125021687"/>
              </p:ext>
            </p:extLst>
          </p:nvPr>
        </p:nvGraphicFramePr>
        <p:xfrm>
          <a:off x="1249380" y="1226687"/>
          <a:ext cx="6645239" cy="3178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200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3076" name="Picture 4" descr="AMD Logo | Symbol, History, PNG (3840*2160)">
            <a:extLst>
              <a:ext uri="{FF2B5EF4-FFF2-40B4-BE49-F238E27FC236}">
                <a16:creationId xmlns:a16="http://schemas.microsoft.com/office/drawing/2014/main" id="{1044E180-41EE-44CB-B601-90CE32040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45163"/>
            <a:ext cx="2165892" cy="12183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a 2">
            <a:extLst>
              <a:ext uri="{FF2B5EF4-FFF2-40B4-BE49-F238E27FC236}">
                <a16:creationId xmlns:a16="http://schemas.microsoft.com/office/drawing/2014/main" id="{510BFF5A-362F-49BE-9B56-8E231D05A048}"/>
              </a:ext>
            </a:extLst>
          </p:cNvPr>
          <p:cNvGraphicFramePr/>
          <p:nvPr>
            <p:extLst>
              <p:ext uri="{D42A27DB-BD31-4B8C-83A1-F6EECF244321}">
                <p14:modId xmlns:p14="http://schemas.microsoft.com/office/powerpoint/2010/main" val="843989896"/>
              </p:ext>
            </p:extLst>
          </p:nvPr>
        </p:nvGraphicFramePr>
        <p:xfrm>
          <a:off x="805311" y="1251986"/>
          <a:ext cx="7439249" cy="1875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Procesadores</a:t>
            </a:r>
            <a:endParaRPr dirty="0"/>
          </a:p>
        </p:txBody>
      </p:sp>
      <p:sp>
        <p:nvSpPr>
          <p:cNvPr id="2" name="Rectángulo 1">
            <a:extLst>
              <a:ext uri="{FF2B5EF4-FFF2-40B4-BE49-F238E27FC236}">
                <a16:creationId xmlns:a16="http://schemas.microsoft.com/office/drawing/2014/main" id="{8AFE369E-2290-4D39-A4C7-D500CC7777CF}"/>
              </a:ext>
            </a:extLst>
          </p:cNvPr>
          <p:cNvSpPr/>
          <p:nvPr/>
        </p:nvSpPr>
        <p:spPr>
          <a:xfrm>
            <a:off x="805311" y="3827720"/>
            <a:ext cx="236679" cy="26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74" name="Picture 2">
            <a:extLst>
              <a:ext uri="{FF2B5EF4-FFF2-40B4-BE49-F238E27FC236}">
                <a16:creationId xmlns:a16="http://schemas.microsoft.com/office/drawing/2014/main" id="{7E7423B2-AE25-4038-96A2-94E178EA0A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6925" y="3145163"/>
            <a:ext cx="1846649" cy="121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325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 name="Subtítulo 2">
            <a:extLst>
              <a:ext uri="{FF2B5EF4-FFF2-40B4-BE49-F238E27FC236}">
                <a16:creationId xmlns:a16="http://schemas.microsoft.com/office/drawing/2014/main" id="{F8D988CD-FCF9-4672-B533-B2F9BCF6AA0F}"/>
              </a:ext>
            </a:extLst>
          </p:cNvPr>
          <p:cNvSpPr>
            <a:spLocks noGrp="1"/>
          </p:cNvSpPr>
          <p:nvPr>
            <p:ph type="subTitle" idx="1"/>
          </p:nvPr>
        </p:nvSpPr>
        <p:spPr>
          <a:xfrm>
            <a:off x="1090925" y="1645450"/>
            <a:ext cx="2704500" cy="357000"/>
          </a:xfrm>
        </p:spPr>
        <p:txBody>
          <a:bodyPr/>
          <a:lstStyle/>
          <a:p>
            <a:r>
              <a:rPr lang="es-MX" dirty="0"/>
              <a:t>NVIDIA</a:t>
            </a:r>
          </a:p>
        </p:txBody>
      </p:sp>
      <p:sp>
        <p:nvSpPr>
          <p:cNvPr id="4" name="Subtítulo 3">
            <a:extLst>
              <a:ext uri="{FF2B5EF4-FFF2-40B4-BE49-F238E27FC236}">
                <a16:creationId xmlns:a16="http://schemas.microsoft.com/office/drawing/2014/main" id="{A4BD9DB3-5038-4AF5-A783-0AE94EC71B1C}"/>
              </a:ext>
            </a:extLst>
          </p:cNvPr>
          <p:cNvSpPr>
            <a:spLocks noGrp="1"/>
          </p:cNvSpPr>
          <p:nvPr>
            <p:ph type="subTitle" idx="2"/>
          </p:nvPr>
        </p:nvSpPr>
        <p:spPr/>
        <p:txBody>
          <a:bodyPr/>
          <a:lstStyle/>
          <a:p>
            <a:pPr algn="just">
              <a:buFont typeface="Wingdings" panose="05000000000000000000" pitchFamily="2" charset="2"/>
              <a:buChar char="Ø"/>
            </a:pPr>
            <a:r>
              <a:rPr lang="es-MX" sz="1600" dirty="0" err="1"/>
              <a:t>Quadro</a:t>
            </a:r>
            <a:endParaRPr lang="es-MX" sz="1600" dirty="0"/>
          </a:p>
        </p:txBody>
      </p:sp>
      <p:sp>
        <p:nvSpPr>
          <p:cNvPr id="5" name="Subtítulo 4">
            <a:extLst>
              <a:ext uri="{FF2B5EF4-FFF2-40B4-BE49-F238E27FC236}">
                <a16:creationId xmlns:a16="http://schemas.microsoft.com/office/drawing/2014/main" id="{20DCA086-5526-4E4F-B709-4919585B44B5}"/>
              </a:ext>
            </a:extLst>
          </p:cNvPr>
          <p:cNvSpPr>
            <a:spLocks noGrp="1"/>
          </p:cNvSpPr>
          <p:nvPr>
            <p:ph type="subTitle" idx="3"/>
          </p:nvPr>
        </p:nvSpPr>
        <p:spPr>
          <a:xfrm>
            <a:off x="5336575" y="1645450"/>
            <a:ext cx="2704500" cy="357000"/>
          </a:xfrm>
        </p:spPr>
        <p:txBody>
          <a:bodyPr/>
          <a:lstStyle/>
          <a:p>
            <a:r>
              <a:rPr lang="es-MX" dirty="0"/>
              <a:t>AMD</a:t>
            </a:r>
          </a:p>
        </p:txBody>
      </p:sp>
      <p:sp>
        <p:nvSpPr>
          <p:cNvPr id="6" name="Subtítulo 5">
            <a:extLst>
              <a:ext uri="{FF2B5EF4-FFF2-40B4-BE49-F238E27FC236}">
                <a16:creationId xmlns:a16="http://schemas.microsoft.com/office/drawing/2014/main" id="{BCDA4D15-9E27-4A8E-99F2-8C53DFC3E9B3}"/>
              </a:ext>
            </a:extLst>
          </p:cNvPr>
          <p:cNvSpPr>
            <a:spLocks noGrp="1"/>
          </p:cNvSpPr>
          <p:nvPr>
            <p:ph type="subTitle" idx="4"/>
          </p:nvPr>
        </p:nvSpPr>
        <p:spPr/>
        <p:txBody>
          <a:bodyPr/>
          <a:lstStyle/>
          <a:p>
            <a:pPr algn="just">
              <a:buFont typeface="Wingdings" panose="05000000000000000000" pitchFamily="2" charset="2"/>
              <a:buChar char="Ø"/>
            </a:pPr>
            <a:r>
              <a:rPr lang="es-MX" sz="1600" dirty="0"/>
              <a:t>Radeon </a:t>
            </a:r>
            <a:r>
              <a:rPr lang="es-MX" sz="1600" dirty="0" err="1"/>
              <a:t>Instinct</a:t>
            </a:r>
            <a:endParaRPr lang="es-MX" sz="1600" dirty="0"/>
          </a:p>
        </p:txBody>
      </p:sp>
      <p:sp>
        <p:nvSpPr>
          <p:cNvPr id="12" name="Google Shape;600;p42">
            <a:extLst>
              <a:ext uri="{FF2B5EF4-FFF2-40B4-BE49-F238E27FC236}">
                <a16:creationId xmlns:a16="http://schemas.microsoft.com/office/drawing/2014/main" id="{CA91B1B5-006B-40CE-952A-99A0394A4C32}"/>
              </a:ext>
            </a:extLst>
          </p:cNvPr>
          <p:cNvSpPr txBox="1">
            <a:spLocks noGrp="1"/>
          </p:cNvSpPr>
          <p:nvPr>
            <p:ph type="title"/>
          </p:nvPr>
        </p:nvSpPr>
        <p:spPr>
          <a:xfrm>
            <a:off x="2454166" y="363275"/>
            <a:ext cx="423465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Tarjeta gráfica (</a:t>
            </a:r>
            <a:r>
              <a:rPr lang="es-MX" dirty="0"/>
              <a:t>GPU</a:t>
            </a:r>
            <a:r>
              <a:rPr lang="en" dirty="0"/>
              <a:t>)</a:t>
            </a:r>
            <a:endParaRPr dirty="0"/>
          </a:p>
        </p:txBody>
      </p:sp>
      <p:pic>
        <p:nvPicPr>
          <p:cNvPr id="15362" name="Picture 2" descr="Diferencias entre una tarjeta gráfica NVIDIA GeForce GTX y una Quadro">
            <a:extLst>
              <a:ext uri="{FF2B5EF4-FFF2-40B4-BE49-F238E27FC236}">
                <a16:creationId xmlns:a16="http://schemas.microsoft.com/office/drawing/2014/main" id="{85839F7F-B3B4-4A19-94EC-3431D8B49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770" y="2661387"/>
            <a:ext cx="2322810" cy="156789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adeon™ Instinct™ Server Accelerators | AMD">
            <a:extLst>
              <a:ext uri="{FF2B5EF4-FFF2-40B4-BE49-F238E27FC236}">
                <a16:creationId xmlns:a16="http://schemas.microsoft.com/office/drawing/2014/main" id="{F9E127BA-CB5B-458B-AFFF-0370EBB3F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988" y="2770962"/>
            <a:ext cx="2591673" cy="145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635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16386" name="Picture 2" descr="Cómo es un SSD por dentro? Intel nos lo explica - MuyComputer">
            <a:extLst>
              <a:ext uri="{FF2B5EF4-FFF2-40B4-BE49-F238E27FC236}">
                <a16:creationId xmlns:a16="http://schemas.microsoft.com/office/drawing/2014/main" id="{617CF0AC-2BE4-420D-99ED-444065507B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24" t="10750" r="11948" b="10284"/>
          <a:stretch/>
        </p:blipFill>
        <p:spPr bwMode="auto">
          <a:xfrm>
            <a:off x="5113625" y="1603987"/>
            <a:ext cx="3490375" cy="2424224"/>
          </a:xfrm>
          <a:prstGeom prst="rect">
            <a:avLst/>
          </a:prstGeom>
          <a:noFill/>
          <a:extLst>
            <a:ext uri="{909E8E84-426E-40DD-AFC4-6F175D3DCCD1}">
              <a14:hiddenFill xmlns:a14="http://schemas.microsoft.com/office/drawing/2010/main">
                <a:solidFill>
                  <a:srgbClr val="FFFFFF"/>
                </a:solidFill>
              </a14:hiddenFill>
            </a:ext>
          </a:extLst>
        </p:spPr>
      </p:pic>
      <p:sp>
        <p:nvSpPr>
          <p:cNvPr id="616" name="Google Shape;616;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Almacenamiento</a:t>
            </a:r>
            <a:endParaRPr dirty="0"/>
          </a:p>
        </p:txBody>
      </p:sp>
      <p:sp>
        <p:nvSpPr>
          <p:cNvPr id="2" name="Rectángulo: esquinas redondeadas 1">
            <a:extLst>
              <a:ext uri="{FF2B5EF4-FFF2-40B4-BE49-F238E27FC236}">
                <a16:creationId xmlns:a16="http://schemas.microsoft.com/office/drawing/2014/main" id="{CC1C3638-09B7-42BF-BAB0-49EDE85CAB51}"/>
              </a:ext>
            </a:extLst>
          </p:cNvPr>
          <p:cNvSpPr/>
          <p:nvPr/>
        </p:nvSpPr>
        <p:spPr>
          <a:xfrm>
            <a:off x="540000" y="1565445"/>
            <a:ext cx="4531730" cy="250130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indent="0" algn="just"/>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Equipos de gama alta suelen contener unidades de estado sólido SSD de grandes capacidades de almacenamiento, también auxiliados por HDD de gran almacenamiento, debido a las tareas que realizan, que requieren una lectura y escritura de datos veloz.</a:t>
            </a: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2765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25" name="Google Shape;469;p31">
            <a:extLst>
              <a:ext uri="{FF2B5EF4-FFF2-40B4-BE49-F238E27FC236}">
                <a16:creationId xmlns:a16="http://schemas.microsoft.com/office/drawing/2014/main" id="{985BE671-CD9D-4AD4-890B-F24D52A9F951}"/>
              </a:ext>
            </a:extLst>
          </p:cNvPr>
          <p:cNvSpPr txBox="1">
            <a:spLocks/>
          </p:cNvSpPr>
          <p:nvPr/>
        </p:nvSpPr>
        <p:spPr>
          <a:xfrm>
            <a:off x="540000" y="935975"/>
            <a:ext cx="8064000" cy="3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0" indent="0"/>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16 GB</a:t>
            </a: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lgn="just">
              <a:spcAft>
                <a:spcPts val="1600"/>
              </a:spcAft>
            </a:pP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410" name="Picture 2" descr="Memoria RAM Vengeance RGB Pro color Black 16GB 2x8GB Corsair  CMW16GX4M2C3200C16 | Mercado Libre">
            <a:extLst>
              <a:ext uri="{FF2B5EF4-FFF2-40B4-BE49-F238E27FC236}">
                <a16:creationId xmlns:a16="http://schemas.microsoft.com/office/drawing/2014/main" id="{21AE28F1-06EB-4969-8263-F8503F509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379" y="1250378"/>
            <a:ext cx="3423241" cy="2642742"/>
          </a:xfrm>
          <a:prstGeom prst="rect">
            <a:avLst/>
          </a:prstGeom>
          <a:noFill/>
          <a:extLst>
            <a:ext uri="{909E8E84-426E-40DD-AFC4-6F175D3DCCD1}">
              <a14:hiddenFill xmlns:a14="http://schemas.microsoft.com/office/drawing/2010/main">
                <a:solidFill>
                  <a:srgbClr val="FFFFFF"/>
                </a:solidFill>
              </a14:hiddenFill>
            </a:ext>
          </a:extLst>
        </p:spPr>
      </p:pic>
      <p:sp>
        <p:nvSpPr>
          <p:cNvPr id="937" name="Google Shape;937;p5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Memoria RAM</a:t>
            </a:r>
            <a:endParaRPr dirty="0"/>
          </a:p>
        </p:txBody>
      </p:sp>
    </p:spTree>
    <p:extLst>
      <p:ext uri="{BB962C8B-B14F-4D97-AF65-F5344CB8AC3E}">
        <p14:creationId xmlns:p14="http://schemas.microsoft.com/office/powerpoint/2010/main" val="4269334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19460" name="Picture 4" descr="PC Gamer Gama Alta | PC'S Pro">
            <a:extLst>
              <a:ext uri="{FF2B5EF4-FFF2-40B4-BE49-F238E27FC236}">
                <a16:creationId xmlns:a16="http://schemas.microsoft.com/office/drawing/2014/main" id="{F646EB7B-77FE-4208-ACEE-544F40454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745" y="1707614"/>
            <a:ext cx="2895028" cy="289502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Amd Pc Gamer Gama Alta Nvidia Geforce Rtx 2080 Amd R7 - Falabella.com">
            <a:extLst>
              <a:ext uri="{FF2B5EF4-FFF2-40B4-BE49-F238E27FC236}">
                <a16:creationId xmlns:a16="http://schemas.microsoft.com/office/drawing/2014/main" id="{D20A5380-E212-49CE-A6DB-EF24AAE64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255" y="1831500"/>
            <a:ext cx="2772001" cy="277200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64;p45">
            <a:extLst>
              <a:ext uri="{FF2B5EF4-FFF2-40B4-BE49-F238E27FC236}">
                <a16:creationId xmlns:a16="http://schemas.microsoft.com/office/drawing/2014/main" id="{BDA64F1B-B6A4-4130-BECE-42ED9511E000}"/>
              </a:ext>
            </a:extLst>
          </p:cNvPr>
          <p:cNvSpPr txBox="1">
            <a:spLocks/>
          </p:cNvSpPr>
          <p:nvPr/>
        </p:nvSpPr>
        <p:spPr>
          <a:xfrm>
            <a:off x="2805832" y="363275"/>
            <a:ext cx="35322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r>
              <a:rPr lang="es-MX" dirty="0"/>
              <a:t>Posibles opciones</a:t>
            </a:r>
          </a:p>
        </p:txBody>
      </p:sp>
      <p:sp>
        <p:nvSpPr>
          <p:cNvPr id="5" name="Google Shape;469;p31">
            <a:extLst>
              <a:ext uri="{FF2B5EF4-FFF2-40B4-BE49-F238E27FC236}">
                <a16:creationId xmlns:a16="http://schemas.microsoft.com/office/drawing/2014/main" id="{50E84CD9-6A5C-4C01-9571-AC2F5D17A300}"/>
              </a:ext>
            </a:extLst>
          </p:cNvPr>
          <p:cNvSpPr txBox="1">
            <a:spLocks/>
          </p:cNvSpPr>
          <p:nvPr/>
        </p:nvSpPr>
        <p:spPr>
          <a:xfrm>
            <a:off x="142787" y="1028699"/>
            <a:ext cx="8846974" cy="678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285750" indent="-285750" algn="l">
              <a:buFont typeface="Wingdings" panose="05000000000000000000" pitchFamily="2" charset="2"/>
              <a:buChar char="Ø"/>
            </a:pP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Opción</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1: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Procesador</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Intel Core X, GPU NVIDIA Quadro, 16 GB RAM, HDD + SSD.</a:t>
            </a:r>
          </a:p>
          <a:p>
            <a:pPr marL="285750" indent="-285750" algn="l">
              <a:buFont typeface="Wingdings" panose="05000000000000000000" pitchFamily="2" charset="2"/>
              <a:buChar char="Ø"/>
            </a:pP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Opción</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2: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Procesador</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Threadripper</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GPU AMD Radeon Instinct, 16 GB RAM, HDD + SSD.</a:t>
            </a:r>
          </a:p>
        </p:txBody>
      </p:sp>
    </p:spTree>
    <p:extLst>
      <p:ext uri="{BB962C8B-B14F-4D97-AF65-F5344CB8AC3E}">
        <p14:creationId xmlns:p14="http://schemas.microsoft.com/office/powerpoint/2010/main" val="2650631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4" name="Imagen 3">
            <a:extLst>
              <a:ext uri="{FF2B5EF4-FFF2-40B4-BE49-F238E27FC236}">
                <a16:creationId xmlns:a16="http://schemas.microsoft.com/office/drawing/2014/main" id="{B6222970-74B2-427E-8B72-0DA2445140CE}"/>
              </a:ext>
            </a:extLst>
          </p:cNvPr>
          <p:cNvPicPr>
            <a:picLocks noChangeAspect="1"/>
          </p:cNvPicPr>
          <p:nvPr/>
        </p:nvPicPr>
        <p:blipFill>
          <a:blip r:embed="rId3"/>
          <a:stretch>
            <a:fillRect/>
          </a:stretch>
        </p:blipFill>
        <p:spPr>
          <a:xfrm>
            <a:off x="951515" y="1429728"/>
            <a:ext cx="2355219" cy="2772736"/>
          </a:xfrm>
          <a:prstGeom prst="rect">
            <a:avLst/>
          </a:prstGeom>
        </p:spPr>
      </p:pic>
      <p:sp>
        <p:nvSpPr>
          <p:cNvPr id="7" name="Google Shape;469;p31">
            <a:extLst>
              <a:ext uri="{FF2B5EF4-FFF2-40B4-BE49-F238E27FC236}">
                <a16:creationId xmlns:a16="http://schemas.microsoft.com/office/drawing/2014/main" id="{C1F48318-8F9A-4996-AAF9-DA5C6DBF2AA9}"/>
              </a:ext>
            </a:extLst>
          </p:cNvPr>
          <p:cNvSpPr txBox="1">
            <a:spLocks/>
          </p:cNvSpPr>
          <p:nvPr/>
        </p:nvSpPr>
        <p:spPr>
          <a:xfrm>
            <a:off x="3976578" y="1565443"/>
            <a:ext cx="4627422" cy="2501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Procesador Intel Core i9-10900F.</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Tarjeta gráfica </a:t>
            </a: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Zotac</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Trinity </a:t>
            </a: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Nvidia</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Geforce</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RTX 3080 10 GB.</a:t>
            </a:r>
          </a:p>
          <a:p>
            <a:pPr marL="285750" indent="-285750" algn="just">
              <a:buFont typeface="Wingdings" panose="05000000000000000000" pitchFamily="2" charset="2"/>
              <a:buChar char="Ø"/>
            </a:pPr>
            <a:r>
              <a:rPr lang="pt-BR"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32 GB RAM </a:t>
            </a:r>
            <a:r>
              <a:rPr lang="pt-BR"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Adata</a:t>
            </a:r>
            <a:r>
              <a:rPr lang="pt-BR"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XPG DDR4 a 4133 Mhz</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Almacenamiento SSD M.2 2280 ADATA XPG de 2 TB.</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Fuente de poder </a:t>
            </a:r>
            <a:r>
              <a:rPr lang="es-MX" sz="1600" b="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Cougar</a:t>
            </a: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 GEX850 850W ATX.</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Windows 10 Pro.</a:t>
            </a:r>
          </a:p>
          <a:p>
            <a:pPr marL="285750" indent="-285750" algn="just">
              <a:buFont typeface="Wingdings" panose="05000000000000000000" pitchFamily="2" charset="2"/>
              <a:buChar char="Ø"/>
            </a:pPr>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$74,899.00 pesos.</a:t>
            </a:r>
          </a:p>
          <a:p>
            <a:pPr marL="285750" indent="-285750" algn="just">
              <a:buFont typeface="Wingdings" panose="05000000000000000000" pitchFamily="2" charset="2"/>
              <a:buChar char="Ø"/>
            </a:pPr>
            <a:endPar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6" name="Google Shape;616;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Ejemplo (Mercado Libre)</a:t>
            </a:r>
            <a:endParaRPr dirty="0"/>
          </a:p>
        </p:txBody>
      </p:sp>
    </p:spTree>
    <p:extLst>
      <p:ext uri="{BB962C8B-B14F-4D97-AF65-F5344CB8AC3E}">
        <p14:creationId xmlns:p14="http://schemas.microsoft.com/office/powerpoint/2010/main" val="1482564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9" name="Google Shape;499;p34"/>
          <p:cNvSpPr txBox="1">
            <a:spLocks noGrp="1"/>
          </p:cNvSpPr>
          <p:nvPr>
            <p:ph type="title" idx="2"/>
          </p:nvPr>
        </p:nvSpPr>
        <p:spPr>
          <a:xfrm>
            <a:off x="3105600" y="999420"/>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98" name="Google Shape;498;p34"/>
          <p:cNvSpPr txBox="1">
            <a:spLocks noGrp="1"/>
          </p:cNvSpPr>
          <p:nvPr>
            <p:ph type="title"/>
          </p:nvPr>
        </p:nvSpPr>
        <p:spPr>
          <a:xfrm>
            <a:off x="1727418" y="2249148"/>
            <a:ext cx="5689164"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Computadoras de gama baja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xfrm>
            <a:off x="479050" y="22151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Conclusiones</a:t>
            </a:r>
            <a:endParaRPr dirty="0"/>
          </a:p>
        </p:txBody>
      </p:sp>
      <p:pic>
        <p:nvPicPr>
          <p:cNvPr id="493" name="Google Shape;493;p33"/>
          <p:cNvPicPr preferRelativeResize="0"/>
          <p:nvPr/>
        </p:nvPicPr>
        <p:blipFill>
          <a:blip r:embed="rId3"/>
          <a:srcRect l="16282" r="16282"/>
          <a:stretch/>
        </p:blipFill>
        <p:spPr>
          <a:xfrm>
            <a:off x="5787375" y="696550"/>
            <a:ext cx="3873000" cy="3859500"/>
          </a:xfrm>
          <a:prstGeom prst="ellipse">
            <a:avLst/>
          </a:prstGeom>
          <a:noFill/>
          <a:ln>
            <a:noFill/>
          </a:ln>
        </p:spPr>
      </p:pic>
    </p:spTree>
    <p:extLst>
      <p:ext uri="{BB962C8B-B14F-4D97-AF65-F5344CB8AC3E}">
        <p14:creationId xmlns:p14="http://schemas.microsoft.com/office/powerpoint/2010/main" val="3685914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8"/>
          <p:cNvSpPr txBox="1">
            <a:spLocks noGrp="1"/>
          </p:cNvSpPr>
          <p:nvPr>
            <p:ph type="title"/>
          </p:nvPr>
        </p:nvSpPr>
        <p:spPr>
          <a:xfrm>
            <a:off x="2629950" y="1083415"/>
            <a:ext cx="3884100" cy="2976669"/>
          </a:xfrm>
          <a:prstGeom prst="rect">
            <a:avLst/>
          </a:prstGeom>
          <a:solidFill>
            <a:schemeClr val="bg1"/>
          </a:solid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¡Gracias por su atención!</a:t>
            </a:r>
            <a:endParaRPr dirty="0">
              <a:solidFill>
                <a:srgbClr val="EFEFEF"/>
              </a:solidFill>
            </a:endParaRP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9"/>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Funcionamiento</a:t>
            </a:r>
            <a:endParaRPr dirty="0"/>
          </a:p>
        </p:txBody>
      </p:sp>
      <p:sp>
        <p:nvSpPr>
          <p:cNvPr id="800" name="Google Shape;800;p49"/>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MX" sz="1600" dirty="0">
                <a:solidFill>
                  <a:srgbClr val="000000"/>
                </a:solidFill>
              </a:rPr>
              <a:t>Cumplen con las mínimas funciones para una PC. </a:t>
            </a:r>
          </a:p>
        </p:txBody>
      </p:sp>
      <p:pic>
        <p:nvPicPr>
          <p:cNvPr id="2050" name="Picture 2" descr="COMPUTADORAS PARA ESTUDIANTES - MEDITEC">
            <a:extLst>
              <a:ext uri="{FF2B5EF4-FFF2-40B4-BE49-F238E27FC236}">
                <a16:creationId xmlns:a16="http://schemas.microsoft.com/office/drawing/2014/main" id="{46E83B79-27B4-4DB4-B98A-3664E8285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954" y="1549650"/>
            <a:ext cx="3017122" cy="22665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Aplicaciones</a:t>
            </a:r>
            <a:endParaRPr dirty="0"/>
          </a:p>
        </p:txBody>
      </p:sp>
      <p:graphicFrame>
        <p:nvGraphicFramePr>
          <p:cNvPr id="2" name="Diagrama 1">
            <a:extLst>
              <a:ext uri="{FF2B5EF4-FFF2-40B4-BE49-F238E27FC236}">
                <a16:creationId xmlns:a16="http://schemas.microsoft.com/office/drawing/2014/main" id="{EAC717E6-86DF-4735-8839-5463498473A5}"/>
              </a:ext>
            </a:extLst>
          </p:cNvPr>
          <p:cNvGraphicFramePr/>
          <p:nvPr>
            <p:extLst>
              <p:ext uri="{D42A27DB-BD31-4B8C-83A1-F6EECF244321}">
                <p14:modId xmlns:p14="http://schemas.microsoft.com/office/powerpoint/2010/main" val="9304658"/>
              </p:ext>
            </p:extLst>
          </p:nvPr>
        </p:nvGraphicFramePr>
        <p:xfrm>
          <a:off x="1524000" y="1509971"/>
          <a:ext cx="6096000" cy="2604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conos Logos Microsoft Office Word, Excel, Power Point en PNG y Vector">
            <a:extLst>
              <a:ext uri="{FF2B5EF4-FFF2-40B4-BE49-F238E27FC236}">
                <a16:creationId xmlns:a16="http://schemas.microsoft.com/office/drawing/2014/main" id="{0D5B8315-F75D-4CDA-A9FE-4912B41836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875" t="7987" r="23554" b="10839"/>
          <a:stretch/>
        </p:blipFill>
        <p:spPr bwMode="auto">
          <a:xfrm>
            <a:off x="974762" y="2190703"/>
            <a:ext cx="1098476" cy="1296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ltimedia – adnartesvisuales">
            <a:extLst>
              <a:ext uri="{FF2B5EF4-FFF2-40B4-BE49-F238E27FC236}">
                <a16:creationId xmlns:a16="http://schemas.microsoft.com/office/drawing/2014/main" id="{AA728446-5092-4F01-8E50-2BFEF31FDE0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68" t="8781" r="3403" b="6333"/>
          <a:stretch/>
        </p:blipFill>
        <p:spPr bwMode="auto">
          <a:xfrm>
            <a:off x="6854455" y="2147973"/>
            <a:ext cx="1531089" cy="138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38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3076" name="Picture 4" descr="AMD Logo | Symbol, History, PNG (3840*2160)">
            <a:extLst>
              <a:ext uri="{FF2B5EF4-FFF2-40B4-BE49-F238E27FC236}">
                <a16:creationId xmlns:a16="http://schemas.microsoft.com/office/drawing/2014/main" id="{1044E180-41EE-44CB-B601-90CE32040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758" y="3145163"/>
            <a:ext cx="2165892" cy="12183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a 2">
            <a:extLst>
              <a:ext uri="{FF2B5EF4-FFF2-40B4-BE49-F238E27FC236}">
                <a16:creationId xmlns:a16="http://schemas.microsoft.com/office/drawing/2014/main" id="{510BFF5A-362F-49BE-9B56-8E231D05A048}"/>
              </a:ext>
            </a:extLst>
          </p:cNvPr>
          <p:cNvGraphicFramePr/>
          <p:nvPr>
            <p:extLst>
              <p:ext uri="{D42A27DB-BD31-4B8C-83A1-F6EECF244321}">
                <p14:modId xmlns:p14="http://schemas.microsoft.com/office/powerpoint/2010/main" val="1263776101"/>
              </p:ext>
            </p:extLst>
          </p:nvPr>
        </p:nvGraphicFramePr>
        <p:xfrm>
          <a:off x="852375" y="71916"/>
          <a:ext cx="7439249"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Procesadores</a:t>
            </a:r>
            <a:endParaRPr dirty="0"/>
          </a:p>
        </p:txBody>
      </p:sp>
      <p:pic>
        <p:nvPicPr>
          <p:cNvPr id="3074" name="Picture 2">
            <a:extLst>
              <a:ext uri="{FF2B5EF4-FFF2-40B4-BE49-F238E27FC236}">
                <a16:creationId xmlns:a16="http://schemas.microsoft.com/office/drawing/2014/main" id="{7E7423B2-AE25-4038-96A2-94E178EA0A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8423" y="3145163"/>
            <a:ext cx="1846649" cy="12183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A19C22FF-1E12-4385-B0A6-FCD24282C3C1}"/>
              </a:ext>
            </a:extLst>
          </p:cNvPr>
          <p:cNvSpPr/>
          <p:nvPr/>
        </p:nvSpPr>
        <p:spPr>
          <a:xfrm>
            <a:off x="538175" y="1645450"/>
            <a:ext cx="8067650" cy="9263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En el caso de los equipos de gama baja no requieren, como tal, una tarjeta especial, omitir este componente reduce considerablemente el costo del equipo. En algunas ocasiones vienen gráficos integrados Intel HD </a:t>
            </a:r>
            <a:r>
              <a:rPr lang="es-MX" sz="16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Graphics</a:t>
            </a:r>
            <a:r>
              <a:rPr lang="es-MX" sz="1600" dirty="0">
                <a:solidFill>
                  <a:srgbClr val="000000"/>
                </a:solidFill>
                <a:latin typeface="Open Sans" panose="020B0606030504020204" pitchFamily="34" charset="0"/>
                <a:ea typeface="Open Sans" panose="020B0606030504020204" pitchFamily="34" charset="0"/>
                <a:cs typeface="Open Sans" panose="020B0606030504020204" pitchFamily="34" charset="0"/>
              </a:rPr>
              <a:t> o similares.</a:t>
            </a:r>
          </a:p>
        </p:txBody>
      </p:sp>
      <p:sp>
        <p:nvSpPr>
          <p:cNvPr id="600" name="Google Shape;600;p42"/>
          <p:cNvSpPr txBox="1">
            <a:spLocks noGrp="1"/>
          </p:cNvSpPr>
          <p:nvPr>
            <p:ph type="title"/>
          </p:nvPr>
        </p:nvSpPr>
        <p:spPr>
          <a:xfrm>
            <a:off x="2454166" y="363275"/>
            <a:ext cx="423465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Tarjeta gráfica (</a:t>
            </a:r>
            <a:r>
              <a:rPr lang="es-MX" dirty="0"/>
              <a:t>GPU</a:t>
            </a:r>
            <a:r>
              <a:rPr lang="en" dirty="0"/>
              <a:t>)</a:t>
            </a:r>
            <a:endParaRPr dirty="0"/>
          </a:p>
        </p:txBody>
      </p:sp>
      <p:pic>
        <p:nvPicPr>
          <p:cNvPr id="4098" name="Picture 2" descr="Intel HD Graphics 4000">
            <a:extLst>
              <a:ext uri="{FF2B5EF4-FFF2-40B4-BE49-F238E27FC236}">
                <a16:creationId xmlns:a16="http://schemas.microsoft.com/office/drawing/2014/main" id="{50378578-0CBF-4D38-867D-08FAAFEC5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75" y="2693225"/>
            <a:ext cx="19050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el HD Graphics 5000 - Notebookcheck.org">
            <a:extLst>
              <a:ext uri="{FF2B5EF4-FFF2-40B4-BE49-F238E27FC236}">
                <a16:creationId xmlns:a16="http://schemas.microsoft.com/office/drawing/2014/main" id="{771F0DA0-38B8-4F2A-BC61-3284E4F4B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392" b="37112"/>
          <a:stretch/>
        </p:blipFill>
        <p:spPr bwMode="auto">
          <a:xfrm>
            <a:off x="2502304" y="2786677"/>
            <a:ext cx="6103521" cy="139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934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6" name="Google Shape;616;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Almacenamiento</a:t>
            </a:r>
            <a:endParaRPr dirty="0"/>
          </a:p>
        </p:txBody>
      </p:sp>
      <p:sp>
        <p:nvSpPr>
          <p:cNvPr id="2" name="Rectángulo: esquinas redondeadas 1">
            <a:extLst>
              <a:ext uri="{FF2B5EF4-FFF2-40B4-BE49-F238E27FC236}">
                <a16:creationId xmlns:a16="http://schemas.microsoft.com/office/drawing/2014/main" id="{CC1C3638-09B7-42BF-BAB0-49EDE85CAB51}"/>
              </a:ext>
            </a:extLst>
          </p:cNvPr>
          <p:cNvSpPr/>
          <p:nvPr/>
        </p:nvSpPr>
        <p:spPr>
          <a:xfrm>
            <a:off x="540000" y="1565445"/>
            <a:ext cx="4531730" cy="250130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indent="0" algn="just"/>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El disco duro HDD suele ser muy común en equipos de gama baja debido a la relación costo por GB. Al ser un disco mecánico, conformado por partes con movimiento es propenso a sufrir daños irreparables por caídas o golpes en la PC o laptop que lo contiene, lo que ocasiona la perdida total de la información almacenada.</a:t>
            </a: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124" name="Picture 4" descr="Generic 160Gb Sata 3.5 \&quot;De Escritorio Disco Duro Interno: Amazon.es:  Informática">
            <a:extLst>
              <a:ext uri="{FF2B5EF4-FFF2-40B4-BE49-F238E27FC236}">
                <a16:creationId xmlns:a16="http://schemas.microsoft.com/office/drawing/2014/main" id="{2EF2B81C-EC8C-497F-9E3B-E90445660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750" y="1565445"/>
            <a:ext cx="3297250" cy="25013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6146" name="Picture 2" descr="Memoria RAM Kingston DDR3, 1600MHz, 4GB KCP316NS8/4 | Cyberpuerta.mx">
            <a:extLst>
              <a:ext uri="{FF2B5EF4-FFF2-40B4-BE49-F238E27FC236}">
                <a16:creationId xmlns:a16="http://schemas.microsoft.com/office/drawing/2014/main" id="{14CF7878-A152-4591-9758-128B47AA0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004" y="1731244"/>
            <a:ext cx="3465992" cy="2169711"/>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469;p31">
            <a:extLst>
              <a:ext uri="{FF2B5EF4-FFF2-40B4-BE49-F238E27FC236}">
                <a16:creationId xmlns:a16="http://schemas.microsoft.com/office/drawing/2014/main" id="{985BE671-CD9D-4AD4-890B-F24D52A9F951}"/>
              </a:ext>
            </a:extLst>
          </p:cNvPr>
          <p:cNvSpPr txBox="1">
            <a:spLocks/>
          </p:cNvSpPr>
          <p:nvPr/>
        </p:nvSpPr>
        <p:spPr>
          <a:xfrm>
            <a:off x="540000" y="1028700"/>
            <a:ext cx="8064000" cy="35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0" indent="0"/>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4 GB</a:t>
            </a:r>
          </a:p>
          <a:p>
            <a:pPr marL="0" indent="0" algn="just"/>
            <a:r>
              <a:rPr lang="es-MX"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Este componente se puede reemplazar, y por lo general vienen en una distribución óptima para las necesidades del equipo</a:t>
            </a:r>
            <a:r>
              <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lgn="just">
              <a:spcAft>
                <a:spcPts val="1600"/>
              </a:spcAft>
            </a:pPr>
            <a:endParaRPr lang="en-US" sz="1600" b="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37" name="Google Shape;937;p5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Memoria RAM</a:t>
            </a:r>
            <a:endParaRPr dirty="0"/>
          </a:p>
        </p:txBody>
      </p:sp>
    </p:spTree>
  </p:cSld>
  <p:clrMapOvr>
    <a:masterClrMapping/>
  </p:clrMapOvr>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TotalTime>
  <Words>762</Words>
  <Application>Microsoft Office PowerPoint</Application>
  <PresentationFormat>Presentación en pantalla (16:9)</PresentationFormat>
  <Paragraphs>109</Paragraphs>
  <Slides>31</Slides>
  <Notes>31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Josefin Sans</vt:lpstr>
      <vt:lpstr>Arial</vt:lpstr>
      <vt:lpstr>Open Sans SemiBold</vt:lpstr>
      <vt:lpstr>Open Sans</vt:lpstr>
      <vt:lpstr>Wingdings</vt:lpstr>
      <vt:lpstr>Aquatic and Physical Therapy Center by Slidesgo</vt:lpstr>
      <vt:lpstr>Computadoras de gama alta, media y baja</vt:lpstr>
      <vt:lpstr>Introducción</vt:lpstr>
      <vt:lpstr>Computadoras de gama baja</vt:lpstr>
      <vt:lpstr>Funcionamiento</vt:lpstr>
      <vt:lpstr>Aplicaciones</vt:lpstr>
      <vt:lpstr>Procesadores</vt:lpstr>
      <vt:lpstr>Tarjeta gráfica (GPU)</vt:lpstr>
      <vt:lpstr>Almacenamiento</vt:lpstr>
      <vt:lpstr>Memoria RAM</vt:lpstr>
      <vt:lpstr>Presentación de PowerPoint</vt:lpstr>
      <vt:lpstr>Ejemplo (Mercado Libre)</vt:lpstr>
      <vt:lpstr>Computadoras de gama media</vt:lpstr>
      <vt:lpstr>Funcionamiento</vt:lpstr>
      <vt:lpstr>Aplicaciones</vt:lpstr>
      <vt:lpstr>Procesadores</vt:lpstr>
      <vt:lpstr>Tarjeta gráfica (GPU)</vt:lpstr>
      <vt:lpstr>Almacenamiento</vt:lpstr>
      <vt:lpstr>Memoria RAM</vt:lpstr>
      <vt:lpstr>Presentación de PowerPoint</vt:lpstr>
      <vt:lpstr>Ejemplo (Walmart)</vt:lpstr>
      <vt:lpstr>Computadoras de gama alta</vt:lpstr>
      <vt:lpstr>Funcionamiento</vt:lpstr>
      <vt:lpstr>Aplicaciones</vt:lpstr>
      <vt:lpstr>Procesadores</vt:lpstr>
      <vt:lpstr>Tarjeta gráfica (GPU)</vt:lpstr>
      <vt:lpstr>Almacenamiento</vt:lpstr>
      <vt:lpstr>Memoria RAM</vt:lpstr>
      <vt:lpstr>Presentación de PowerPoint</vt:lpstr>
      <vt:lpstr>Ejemplo (Mercado Libre)</vt:lpstr>
      <vt:lpstr>Conclusiones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Aquatic and Physical Therapy Center</dc:title>
  <cp:lastModifiedBy>Felipe Renovato</cp:lastModifiedBy>
  <cp:revision>46</cp:revision>
  <dcterms:modified xsi:type="dcterms:W3CDTF">2021-05-28T23:48:03Z</dcterms:modified>
</cp:coreProperties>
</file>